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66"/>
  </p:notesMasterIdLst>
  <p:sldIdLst>
    <p:sldId id="256" r:id="rId2"/>
    <p:sldId id="310" r:id="rId3"/>
    <p:sldId id="270" r:id="rId4"/>
    <p:sldId id="271" r:id="rId5"/>
    <p:sldId id="272" r:id="rId6"/>
    <p:sldId id="273" r:id="rId7"/>
    <p:sldId id="274" r:id="rId8"/>
    <p:sldId id="275" r:id="rId9"/>
    <p:sldId id="263" r:id="rId10"/>
    <p:sldId id="265" r:id="rId11"/>
    <p:sldId id="267" r:id="rId12"/>
    <p:sldId id="268" r:id="rId13"/>
    <p:sldId id="278" r:id="rId14"/>
    <p:sldId id="269" r:id="rId15"/>
    <p:sldId id="276" r:id="rId16"/>
    <p:sldId id="277" r:id="rId17"/>
    <p:sldId id="302" r:id="rId18"/>
    <p:sldId id="279" r:id="rId19"/>
    <p:sldId id="280" r:id="rId20"/>
    <p:sldId id="282" r:id="rId21"/>
    <p:sldId id="283" r:id="rId22"/>
    <p:sldId id="284" r:id="rId23"/>
    <p:sldId id="286" r:id="rId24"/>
    <p:sldId id="287" r:id="rId25"/>
    <p:sldId id="288" r:id="rId26"/>
    <p:sldId id="289" r:id="rId27"/>
    <p:sldId id="308" r:id="rId28"/>
    <p:sldId id="311" r:id="rId29"/>
    <p:sldId id="258" r:id="rId30"/>
    <p:sldId id="259" r:id="rId31"/>
    <p:sldId id="312" r:id="rId32"/>
    <p:sldId id="261" r:id="rId33"/>
    <p:sldId id="260" r:id="rId34"/>
    <p:sldId id="313" r:id="rId35"/>
    <p:sldId id="314" r:id="rId36"/>
    <p:sldId id="315" r:id="rId37"/>
    <p:sldId id="316" r:id="rId38"/>
    <p:sldId id="317" r:id="rId39"/>
    <p:sldId id="285" r:id="rId40"/>
    <p:sldId id="318" r:id="rId41"/>
    <p:sldId id="319" r:id="rId42"/>
    <p:sldId id="320" r:id="rId43"/>
    <p:sldId id="290" r:id="rId44"/>
    <p:sldId id="291" r:id="rId45"/>
    <p:sldId id="296" r:id="rId46"/>
    <p:sldId id="292" r:id="rId47"/>
    <p:sldId id="297" r:id="rId48"/>
    <p:sldId id="295" r:id="rId49"/>
    <p:sldId id="298" r:id="rId50"/>
    <p:sldId id="299" r:id="rId51"/>
    <p:sldId id="301" r:id="rId52"/>
    <p:sldId id="322" r:id="rId53"/>
    <p:sldId id="293" r:id="rId54"/>
    <p:sldId id="323" r:id="rId55"/>
    <p:sldId id="324" r:id="rId56"/>
    <p:sldId id="327" r:id="rId57"/>
    <p:sldId id="328" r:id="rId58"/>
    <p:sldId id="329" r:id="rId59"/>
    <p:sldId id="330" r:id="rId60"/>
    <p:sldId id="325" r:id="rId61"/>
    <p:sldId id="343" r:id="rId62"/>
    <p:sldId id="347" r:id="rId63"/>
    <p:sldId id="344" r:id="rId64"/>
    <p:sldId id="33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8"/>
    <p:restoredTop sz="94957"/>
  </p:normalViewPr>
  <p:slideViewPr>
    <p:cSldViewPr snapToGrid="0" snapToObjects="1">
      <p:cViewPr varScale="1">
        <p:scale>
          <a:sx n="215" d="100"/>
          <a:sy n="215" d="100"/>
        </p:scale>
        <p:origin x="784"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LiveId" clId="{2DA45B72-E447-1540-B684-00939824CBA9}"/>
    <pc:docChg chg="modSld">
      <pc:chgData name="Victor Valotto" userId="f8cd04a3a901a375" providerId="LiveId" clId="{2DA45B72-E447-1540-B684-00939824CBA9}" dt="2019-06-02T20:38:46.382" v="59"/>
      <pc:docMkLst>
        <pc:docMk/>
      </pc:docMkLst>
      <pc:sldChg chg="delSp">
        <pc:chgData name="Victor Valotto" userId="f8cd04a3a901a375" providerId="LiveId" clId="{2DA45B72-E447-1540-B684-00939824CBA9}" dt="2019-06-02T20:37:34.138" v="58"/>
        <pc:sldMkLst>
          <pc:docMk/>
          <pc:sldMk cId="4143034434" sldId="256"/>
        </pc:sldMkLst>
        <pc:spChg chg="del">
          <ac:chgData name="Victor Valotto" userId="f8cd04a3a901a375" providerId="LiveId" clId="{2DA45B72-E447-1540-B684-00939824CBA9}" dt="2019-06-02T20:37:34.138" v="58"/>
          <ac:spMkLst>
            <pc:docMk/>
            <pc:sldMk cId="4143034434" sldId="256"/>
            <ac:spMk id="4" creationId="{186D0122-DD3C-A64D-A81F-B1AF7578E79B}"/>
          </ac:spMkLst>
        </pc:spChg>
        <pc:spChg chg="del">
          <ac:chgData name="Victor Valotto" userId="f8cd04a3a901a375" providerId="LiveId" clId="{2DA45B72-E447-1540-B684-00939824CBA9}" dt="2019-06-02T20:37:34.138" v="58"/>
          <ac:spMkLst>
            <pc:docMk/>
            <pc:sldMk cId="4143034434" sldId="256"/>
            <ac:spMk id="5" creationId="{764D9703-ED16-814B-9C7A-2E43800E07A8}"/>
          </ac:spMkLst>
        </pc:spChg>
      </pc:sldChg>
      <pc:sldChg chg="addSp modSp">
        <pc:chgData name="Victor Valotto" userId="f8cd04a3a901a375" providerId="LiveId" clId="{2DA45B72-E447-1540-B684-00939824CBA9}" dt="2019-06-02T20:38:46.382" v="59"/>
        <pc:sldMkLst>
          <pc:docMk/>
          <pc:sldMk cId="112471279" sldId="258"/>
        </pc:sldMkLst>
        <pc:spChg chg="add mod">
          <ac:chgData name="Victor Valotto" userId="f8cd04a3a901a375" providerId="LiveId" clId="{2DA45B72-E447-1540-B684-00939824CBA9}" dt="2019-06-02T20:38:46.382" v="59"/>
          <ac:spMkLst>
            <pc:docMk/>
            <pc:sldMk cId="112471279" sldId="258"/>
            <ac:spMk id="3" creationId="{45913FB8-594D-164D-AD01-1924D38AAE08}"/>
          </ac:spMkLst>
        </pc:spChg>
      </pc:sldChg>
      <pc:sldChg chg="addSp modSp">
        <pc:chgData name="Victor Valotto" userId="f8cd04a3a901a375" providerId="LiveId" clId="{2DA45B72-E447-1540-B684-00939824CBA9}" dt="2019-06-02T20:38:46.382" v="59"/>
        <pc:sldMkLst>
          <pc:docMk/>
          <pc:sldMk cId="2089996742" sldId="259"/>
        </pc:sldMkLst>
        <pc:spChg chg="add mod">
          <ac:chgData name="Victor Valotto" userId="f8cd04a3a901a375" providerId="LiveId" clId="{2DA45B72-E447-1540-B684-00939824CBA9}" dt="2019-06-02T20:38:46.382" v="59"/>
          <ac:spMkLst>
            <pc:docMk/>
            <pc:sldMk cId="2089996742" sldId="259"/>
            <ac:spMk id="2" creationId="{26210AD2-C335-FC46-B1B7-8F5D609D0D5F}"/>
          </ac:spMkLst>
        </pc:spChg>
      </pc:sldChg>
      <pc:sldChg chg="addSp modSp">
        <pc:chgData name="Victor Valotto" userId="f8cd04a3a901a375" providerId="LiveId" clId="{2DA45B72-E447-1540-B684-00939824CBA9}" dt="2019-06-02T20:38:46.382" v="59"/>
        <pc:sldMkLst>
          <pc:docMk/>
          <pc:sldMk cId="1424373442" sldId="260"/>
        </pc:sldMkLst>
        <pc:spChg chg="add mod">
          <ac:chgData name="Victor Valotto" userId="f8cd04a3a901a375" providerId="LiveId" clId="{2DA45B72-E447-1540-B684-00939824CBA9}" dt="2019-06-02T20:38:46.382" v="59"/>
          <ac:spMkLst>
            <pc:docMk/>
            <pc:sldMk cId="1424373442" sldId="260"/>
            <ac:spMk id="4" creationId="{401B1017-2B7B-B442-BFF3-FCB478A73BE6}"/>
          </ac:spMkLst>
        </pc:spChg>
      </pc:sldChg>
      <pc:sldChg chg="addSp modSp">
        <pc:chgData name="Victor Valotto" userId="f8cd04a3a901a375" providerId="LiveId" clId="{2DA45B72-E447-1540-B684-00939824CBA9}" dt="2019-06-02T20:38:46.382" v="59"/>
        <pc:sldMkLst>
          <pc:docMk/>
          <pc:sldMk cId="3343548178" sldId="261"/>
        </pc:sldMkLst>
        <pc:spChg chg="add mod">
          <ac:chgData name="Victor Valotto" userId="f8cd04a3a901a375" providerId="LiveId" clId="{2DA45B72-E447-1540-B684-00939824CBA9}" dt="2019-06-02T20:38:46.382" v="59"/>
          <ac:spMkLst>
            <pc:docMk/>
            <pc:sldMk cId="3343548178" sldId="261"/>
            <ac:spMk id="4" creationId="{C86CC1D2-6896-9747-A94C-FBABB78FA2E1}"/>
          </ac:spMkLst>
        </pc:spChg>
      </pc:sldChg>
      <pc:sldChg chg="addSp modSp">
        <pc:chgData name="Victor Valotto" userId="f8cd04a3a901a375" providerId="LiveId" clId="{2DA45B72-E447-1540-B684-00939824CBA9}" dt="2019-06-02T20:38:46.382" v="59"/>
        <pc:sldMkLst>
          <pc:docMk/>
          <pc:sldMk cId="2354157911" sldId="263"/>
        </pc:sldMkLst>
        <pc:spChg chg="add mod">
          <ac:chgData name="Victor Valotto" userId="f8cd04a3a901a375" providerId="LiveId" clId="{2DA45B72-E447-1540-B684-00939824CBA9}" dt="2019-06-02T20:38:46.382" v="59"/>
          <ac:spMkLst>
            <pc:docMk/>
            <pc:sldMk cId="2354157911" sldId="263"/>
            <ac:spMk id="3" creationId="{8414C9FE-77B3-2E40-BC3F-9F28448B9A3B}"/>
          </ac:spMkLst>
        </pc:spChg>
      </pc:sldChg>
      <pc:sldChg chg="addSp modSp">
        <pc:chgData name="Victor Valotto" userId="f8cd04a3a901a375" providerId="LiveId" clId="{2DA45B72-E447-1540-B684-00939824CBA9}" dt="2019-06-02T20:38:46.382" v="59"/>
        <pc:sldMkLst>
          <pc:docMk/>
          <pc:sldMk cId="2369002329" sldId="265"/>
        </pc:sldMkLst>
        <pc:spChg chg="add mod">
          <ac:chgData name="Victor Valotto" userId="f8cd04a3a901a375" providerId="LiveId" clId="{2DA45B72-E447-1540-B684-00939824CBA9}" dt="2019-06-02T20:38:46.382" v="59"/>
          <ac:spMkLst>
            <pc:docMk/>
            <pc:sldMk cId="2369002329" sldId="265"/>
            <ac:spMk id="3" creationId="{8B44255D-C1C0-1142-A1F6-A3780453426B}"/>
          </ac:spMkLst>
        </pc:spChg>
      </pc:sldChg>
      <pc:sldChg chg="addSp modSp">
        <pc:chgData name="Victor Valotto" userId="f8cd04a3a901a375" providerId="LiveId" clId="{2DA45B72-E447-1540-B684-00939824CBA9}" dt="2019-06-02T20:38:46.382" v="59"/>
        <pc:sldMkLst>
          <pc:docMk/>
          <pc:sldMk cId="3533655152" sldId="267"/>
        </pc:sldMkLst>
        <pc:spChg chg="add mod">
          <ac:chgData name="Victor Valotto" userId="f8cd04a3a901a375" providerId="LiveId" clId="{2DA45B72-E447-1540-B684-00939824CBA9}" dt="2019-06-02T20:38:46.382" v="59"/>
          <ac:spMkLst>
            <pc:docMk/>
            <pc:sldMk cId="3533655152" sldId="267"/>
            <ac:spMk id="3" creationId="{477B98C5-1BB0-B44A-A8E8-853C2CA7CC60}"/>
          </ac:spMkLst>
        </pc:spChg>
      </pc:sldChg>
      <pc:sldChg chg="addSp modSp">
        <pc:chgData name="Victor Valotto" userId="f8cd04a3a901a375" providerId="LiveId" clId="{2DA45B72-E447-1540-B684-00939824CBA9}" dt="2019-06-02T20:38:46.382" v="59"/>
        <pc:sldMkLst>
          <pc:docMk/>
          <pc:sldMk cId="3291550576" sldId="268"/>
        </pc:sldMkLst>
        <pc:spChg chg="add mod">
          <ac:chgData name="Victor Valotto" userId="f8cd04a3a901a375" providerId="LiveId" clId="{2DA45B72-E447-1540-B684-00939824CBA9}" dt="2019-06-02T20:38:46.382" v="59"/>
          <ac:spMkLst>
            <pc:docMk/>
            <pc:sldMk cId="3291550576" sldId="268"/>
            <ac:spMk id="3" creationId="{14FEC74C-E8D5-4D40-997B-9655EB0D133D}"/>
          </ac:spMkLst>
        </pc:spChg>
      </pc:sldChg>
      <pc:sldChg chg="addSp modSp">
        <pc:chgData name="Victor Valotto" userId="f8cd04a3a901a375" providerId="LiveId" clId="{2DA45B72-E447-1540-B684-00939824CBA9}" dt="2019-06-02T20:38:46.382" v="59"/>
        <pc:sldMkLst>
          <pc:docMk/>
          <pc:sldMk cId="3310968478" sldId="269"/>
        </pc:sldMkLst>
        <pc:spChg chg="add mod">
          <ac:chgData name="Victor Valotto" userId="f8cd04a3a901a375" providerId="LiveId" clId="{2DA45B72-E447-1540-B684-00939824CBA9}" dt="2019-06-02T20:38:46.382" v="59"/>
          <ac:spMkLst>
            <pc:docMk/>
            <pc:sldMk cId="3310968478" sldId="269"/>
            <ac:spMk id="3" creationId="{BB0B4E1D-959B-FF45-B7AA-7D964B5AEA47}"/>
          </ac:spMkLst>
        </pc:spChg>
      </pc:sldChg>
      <pc:sldChg chg="addSp modSp">
        <pc:chgData name="Victor Valotto" userId="f8cd04a3a901a375" providerId="LiveId" clId="{2DA45B72-E447-1540-B684-00939824CBA9}" dt="2019-06-02T20:38:46.382" v="59"/>
        <pc:sldMkLst>
          <pc:docMk/>
          <pc:sldMk cId="82472118" sldId="270"/>
        </pc:sldMkLst>
        <pc:spChg chg="add mod">
          <ac:chgData name="Victor Valotto" userId="f8cd04a3a901a375" providerId="LiveId" clId="{2DA45B72-E447-1540-B684-00939824CBA9}" dt="2019-06-02T20:38:46.382" v="59"/>
          <ac:spMkLst>
            <pc:docMk/>
            <pc:sldMk cId="82472118" sldId="270"/>
            <ac:spMk id="4" creationId="{AB7E2398-2035-084D-8561-493ECA883532}"/>
          </ac:spMkLst>
        </pc:spChg>
      </pc:sldChg>
      <pc:sldChg chg="addSp modSp">
        <pc:chgData name="Victor Valotto" userId="f8cd04a3a901a375" providerId="LiveId" clId="{2DA45B72-E447-1540-B684-00939824CBA9}" dt="2019-06-02T20:38:46.382" v="59"/>
        <pc:sldMkLst>
          <pc:docMk/>
          <pc:sldMk cId="315979905" sldId="271"/>
        </pc:sldMkLst>
        <pc:spChg chg="add mod">
          <ac:chgData name="Victor Valotto" userId="f8cd04a3a901a375" providerId="LiveId" clId="{2DA45B72-E447-1540-B684-00939824CBA9}" dt="2019-06-02T20:38:46.382" v="59"/>
          <ac:spMkLst>
            <pc:docMk/>
            <pc:sldMk cId="315979905" sldId="271"/>
            <ac:spMk id="3" creationId="{9456DDCD-107F-2545-96B2-7268BB595DD8}"/>
          </ac:spMkLst>
        </pc:spChg>
      </pc:sldChg>
      <pc:sldChg chg="addSp modSp">
        <pc:chgData name="Victor Valotto" userId="f8cd04a3a901a375" providerId="LiveId" clId="{2DA45B72-E447-1540-B684-00939824CBA9}" dt="2019-06-02T20:38:46.382" v="59"/>
        <pc:sldMkLst>
          <pc:docMk/>
          <pc:sldMk cId="162933754" sldId="272"/>
        </pc:sldMkLst>
        <pc:spChg chg="add mod">
          <ac:chgData name="Victor Valotto" userId="f8cd04a3a901a375" providerId="LiveId" clId="{2DA45B72-E447-1540-B684-00939824CBA9}" dt="2019-06-02T20:38:46.382" v="59"/>
          <ac:spMkLst>
            <pc:docMk/>
            <pc:sldMk cId="162933754" sldId="272"/>
            <ac:spMk id="2" creationId="{CC5CF65B-4362-C04B-99D2-D673AB440E77}"/>
          </ac:spMkLst>
        </pc:spChg>
      </pc:sldChg>
      <pc:sldChg chg="addSp modSp">
        <pc:chgData name="Victor Valotto" userId="f8cd04a3a901a375" providerId="LiveId" clId="{2DA45B72-E447-1540-B684-00939824CBA9}" dt="2019-06-02T20:38:46.382" v="59"/>
        <pc:sldMkLst>
          <pc:docMk/>
          <pc:sldMk cId="1536448855" sldId="273"/>
        </pc:sldMkLst>
        <pc:spChg chg="add mod">
          <ac:chgData name="Victor Valotto" userId="f8cd04a3a901a375" providerId="LiveId" clId="{2DA45B72-E447-1540-B684-00939824CBA9}" dt="2019-06-02T20:38:46.382" v="59"/>
          <ac:spMkLst>
            <pc:docMk/>
            <pc:sldMk cId="1536448855" sldId="273"/>
            <ac:spMk id="3" creationId="{656ABC49-067E-1141-B325-E6663C465D93}"/>
          </ac:spMkLst>
        </pc:spChg>
      </pc:sldChg>
      <pc:sldChg chg="addSp modSp">
        <pc:chgData name="Victor Valotto" userId="f8cd04a3a901a375" providerId="LiveId" clId="{2DA45B72-E447-1540-B684-00939824CBA9}" dt="2019-06-02T20:38:46.382" v="59"/>
        <pc:sldMkLst>
          <pc:docMk/>
          <pc:sldMk cId="2180608290" sldId="274"/>
        </pc:sldMkLst>
        <pc:spChg chg="add mod">
          <ac:chgData name="Victor Valotto" userId="f8cd04a3a901a375" providerId="LiveId" clId="{2DA45B72-E447-1540-B684-00939824CBA9}" dt="2019-06-02T20:38:46.382" v="59"/>
          <ac:spMkLst>
            <pc:docMk/>
            <pc:sldMk cId="2180608290" sldId="274"/>
            <ac:spMk id="4" creationId="{7FA70910-6692-7742-AAE5-566CA2A3B23F}"/>
          </ac:spMkLst>
        </pc:spChg>
      </pc:sldChg>
      <pc:sldChg chg="addSp modSp">
        <pc:chgData name="Victor Valotto" userId="f8cd04a3a901a375" providerId="LiveId" clId="{2DA45B72-E447-1540-B684-00939824CBA9}" dt="2019-06-02T20:38:46.382" v="59"/>
        <pc:sldMkLst>
          <pc:docMk/>
          <pc:sldMk cId="3117234789" sldId="275"/>
        </pc:sldMkLst>
        <pc:spChg chg="add mod">
          <ac:chgData name="Victor Valotto" userId="f8cd04a3a901a375" providerId="LiveId" clId="{2DA45B72-E447-1540-B684-00939824CBA9}" dt="2019-06-02T20:38:46.382" v="59"/>
          <ac:spMkLst>
            <pc:docMk/>
            <pc:sldMk cId="3117234789" sldId="275"/>
            <ac:spMk id="4" creationId="{D889DBF0-D58E-EF41-96E6-36C22502A2F8}"/>
          </ac:spMkLst>
        </pc:spChg>
      </pc:sldChg>
      <pc:sldChg chg="addSp modSp">
        <pc:chgData name="Victor Valotto" userId="f8cd04a3a901a375" providerId="LiveId" clId="{2DA45B72-E447-1540-B684-00939824CBA9}" dt="2019-06-02T20:38:46.382" v="59"/>
        <pc:sldMkLst>
          <pc:docMk/>
          <pc:sldMk cId="713335449" sldId="276"/>
        </pc:sldMkLst>
        <pc:spChg chg="add mod">
          <ac:chgData name="Victor Valotto" userId="f8cd04a3a901a375" providerId="LiveId" clId="{2DA45B72-E447-1540-B684-00939824CBA9}" dt="2019-06-02T20:38:46.382" v="59"/>
          <ac:spMkLst>
            <pc:docMk/>
            <pc:sldMk cId="713335449" sldId="276"/>
            <ac:spMk id="4" creationId="{29BCC540-2B7D-F24B-A9F2-DBA64CF874EC}"/>
          </ac:spMkLst>
        </pc:spChg>
      </pc:sldChg>
      <pc:sldChg chg="addSp modSp">
        <pc:chgData name="Victor Valotto" userId="f8cd04a3a901a375" providerId="LiveId" clId="{2DA45B72-E447-1540-B684-00939824CBA9}" dt="2019-06-02T20:38:46.382" v="59"/>
        <pc:sldMkLst>
          <pc:docMk/>
          <pc:sldMk cId="778054705" sldId="277"/>
        </pc:sldMkLst>
        <pc:spChg chg="add mod">
          <ac:chgData name="Victor Valotto" userId="f8cd04a3a901a375" providerId="LiveId" clId="{2DA45B72-E447-1540-B684-00939824CBA9}" dt="2019-06-02T20:38:46.382" v="59"/>
          <ac:spMkLst>
            <pc:docMk/>
            <pc:sldMk cId="778054705" sldId="277"/>
            <ac:spMk id="4" creationId="{DBA5E4D9-1139-7E4F-91D6-F942B80AC227}"/>
          </ac:spMkLst>
        </pc:spChg>
      </pc:sldChg>
      <pc:sldChg chg="addSp modSp">
        <pc:chgData name="Victor Valotto" userId="f8cd04a3a901a375" providerId="LiveId" clId="{2DA45B72-E447-1540-B684-00939824CBA9}" dt="2019-06-02T20:38:46.382" v="59"/>
        <pc:sldMkLst>
          <pc:docMk/>
          <pc:sldMk cId="1076527239" sldId="278"/>
        </pc:sldMkLst>
        <pc:spChg chg="add mod">
          <ac:chgData name="Victor Valotto" userId="f8cd04a3a901a375" providerId="LiveId" clId="{2DA45B72-E447-1540-B684-00939824CBA9}" dt="2019-06-02T20:38:46.382" v="59"/>
          <ac:spMkLst>
            <pc:docMk/>
            <pc:sldMk cId="1076527239" sldId="278"/>
            <ac:spMk id="4" creationId="{5CF6D548-1505-3541-9A37-22C7B297A306}"/>
          </ac:spMkLst>
        </pc:spChg>
      </pc:sldChg>
      <pc:sldChg chg="addSp modSp">
        <pc:chgData name="Victor Valotto" userId="f8cd04a3a901a375" providerId="LiveId" clId="{2DA45B72-E447-1540-B684-00939824CBA9}" dt="2019-06-02T20:38:46.382" v="59"/>
        <pc:sldMkLst>
          <pc:docMk/>
          <pc:sldMk cId="2287998411" sldId="279"/>
        </pc:sldMkLst>
        <pc:spChg chg="add mod">
          <ac:chgData name="Victor Valotto" userId="f8cd04a3a901a375" providerId="LiveId" clId="{2DA45B72-E447-1540-B684-00939824CBA9}" dt="2019-06-02T20:38:46.382" v="59"/>
          <ac:spMkLst>
            <pc:docMk/>
            <pc:sldMk cId="2287998411" sldId="279"/>
            <ac:spMk id="4" creationId="{062B1221-CA73-BF46-BB69-959B0B301149}"/>
          </ac:spMkLst>
        </pc:spChg>
      </pc:sldChg>
      <pc:sldChg chg="addSp modSp">
        <pc:chgData name="Victor Valotto" userId="f8cd04a3a901a375" providerId="LiveId" clId="{2DA45B72-E447-1540-B684-00939824CBA9}" dt="2019-06-02T20:38:46.382" v="59"/>
        <pc:sldMkLst>
          <pc:docMk/>
          <pc:sldMk cId="2697943628" sldId="280"/>
        </pc:sldMkLst>
        <pc:spChg chg="add mod">
          <ac:chgData name="Victor Valotto" userId="f8cd04a3a901a375" providerId="LiveId" clId="{2DA45B72-E447-1540-B684-00939824CBA9}" dt="2019-06-02T20:38:46.382" v="59"/>
          <ac:spMkLst>
            <pc:docMk/>
            <pc:sldMk cId="2697943628" sldId="280"/>
            <ac:spMk id="4" creationId="{892EADED-12FD-A543-B204-36ECDD7CE187}"/>
          </ac:spMkLst>
        </pc:spChg>
      </pc:sldChg>
      <pc:sldChg chg="addSp modSp">
        <pc:chgData name="Victor Valotto" userId="f8cd04a3a901a375" providerId="LiveId" clId="{2DA45B72-E447-1540-B684-00939824CBA9}" dt="2019-06-02T20:38:46.382" v="59"/>
        <pc:sldMkLst>
          <pc:docMk/>
          <pc:sldMk cId="3225921889" sldId="282"/>
        </pc:sldMkLst>
        <pc:spChg chg="add mod">
          <ac:chgData name="Victor Valotto" userId="f8cd04a3a901a375" providerId="LiveId" clId="{2DA45B72-E447-1540-B684-00939824CBA9}" dt="2019-06-02T20:38:46.382" v="59"/>
          <ac:spMkLst>
            <pc:docMk/>
            <pc:sldMk cId="3225921889" sldId="282"/>
            <ac:spMk id="2" creationId="{05E72546-3020-C74F-9D84-7E7962228DEF}"/>
          </ac:spMkLst>
        </pc:spChg>
      </pc:sldChg>
      <pc:sldChg chg="addSp modSp">
        <pc:chgData name="Victor Valotto" userId="f8cd04a3a901a375" providerId="LiveId" clId="{2DA45B72-E447-1540-B684-00939824CBA9}" dt="2019-06-02T20:38:46.382" v="59"/>
        <pc:sldMkLst>
          <pc:docMk/>
          <pc:sldMk cId="1929311018" sldId="283"/>
        </pc:sldMkLst>
        <pc:spChg chg="add mod">
          <ac:chgData name="Victor Valotto" userId="f8cd04a3a901a375" providerId="LiveId" clId="{2DA45B72-E447-1540-B684-00939824CBA9}" dt="2019-06-02T20:38:46.382" v="59"/>
          <ac:spMkLst>
            <pc:docMk/>
            <pc:sldMk cId="1929311018" sldId="283"/>
            <ac:spMk id="8" creationId="{407F8087-4B4C-0841-90BE-F446FC066E1F}"/>
          </ac:spMkLst>
        </pc:spChg>
      </pc:sldChg>
      <pc:sldChg chg="addSp modSp">
        <pc:chgData name="Victor Valotto" userId="f8cd04a3a901a375" providerId="LiveId" clId="{2DA45B72-E447-1540-B684-00939824CBA9}" dt="2019-06-02T20:38:46.382" v="59"/>
        <pc:sldMkLst>
          <pc:docMk/>
          <pc:sldMk cId="3089069174" sldId="284"/>
        </pc:sldMkLst>
        <pc:spChg chg="add mod">
          <ac:chgData name="Victor Valotto" userId="f8cd04a3a901a375" providerId="LiveId" clId="{2DA45B72-E447-1540-B684-00939824CBA9}" dt="2019-06-02T20:38:46.382" v="59"/>
          <ac:spMkLst>
            <pc:docMk/>
            <pc:sldMk cId="3089069174" sldId="284"/>
            <ac:spMk id="2" creationId="{A9834090-9921-9044-BCE7-0CB115E435CB}"/>
          </ac:spMkLst>
        </pc:spChg>
      </pc:sldChg>
      <pc:sldChg chg="addSp modSp">
        <pc:chgData name="Victor Valotto" userId="f8cd04a3a901a375" providerId="LiveId" clId="{2DA45B72-E447-1540-B684-00939824CBA9}" dt="2019-06-02T20:38:46.382" v="59"/>
        <pc:sldMkLst>
          <pc:docMk/>
          <pc:sldMk cId="3376376031" sldId="285"/>
        </pc:sldMkLst>
        <pc:spChg chg="add mod">
          <ac:chgData name="Victor Valotto" userId="f8cd04a3a901a375" providerId="LiveId" clId="{2DA45B72-E447-1540-B684-00939824CBA9}" dt="2019-06-02T20:38:46.382" v="59"/>
          <ac:spMkLst>
            <pc:docMk/>
            <pc:sldMk cId="3376376031" sldId="285"/>
            <ac:spMk id="4" creationId="{FF0C4BEF-9B8B-CA4F-9981-48B65D6364AA}"/>
          </ac:spMkLst>
        </pc:spChg>
      </pc:sldChg>
      <pc:sldChg chg="addSp modSp">
        <pc:chgData name="Victor Valotto" userId="f8cd04a3a901a375" providerId="LiveId" clId="{2DA45B72-E447-1540-B684-00939824CBA9}" dt="2019-06-02T20:38:46.382" v="59"/>
        <pc:sldMkLst>
          <pc:docMk/>
          <pc:sldMk cId="3046820010" sldId="286"/>
        </pc:sldMkLst>
        <pc:spChg chg="add mod">
          <ac:chgData name="Victor Valotto" userId="f8cd04a3a901a375" providerId="LiveId" clId="{2DA45B72-E447-1540-B684-00939824CBA9}" dt="2019-06-02T20:38:46.382" v="59"/>
          <ac:spMkLst>
            <pc:docMk/>
            <pc:sldMk cId="3046820010" sldId="286"/>
            <ac:spMk id="4" creationId="{8DB5B72C-A002-D044-B442-1F9254266902}"/>
          </ac:spMkLst>
        </pc:spChg>
      </pc:sldChg>
      <pc:sldChg chg="addSp modSp">
        <pc:chgData name="Victor Valotto" userId="f8cd04a3a901a375" providerId="LiveId" clId="{2DA45B72-E447-1540-B684-00939824CBA9}" dt="2019-06-02T20:38:46.382" v="59"/>
        <pc:sldMkLst>
          <pc:docMk/>
          <pc:sldMk cId="3830212928" sldId="287"/>
        </pc:sldMkLst>
        <pc:spChg chg="add mod">
          <ac:chgData name="Victor Valotto" userId="f8cd04a3a901a375" providerId="LiveId" clId="{2DA45B72-E447-1540-B684-00939824CBA9}" dt="2019-06-02T20:38:46.382" v="59"/>
          <ac:spMkLst>
            <pc:docMk/>
            <pc:sldMk cId="3830212928" sldId="287"/>
            <ac:spMk id="3" creationId="{B2C17E28-FF9A-B442-A1A6-6219793763C7}"/>
          </ac:spMkLst>
        </pc:spChg>
      </pc:sldChg>
      <pc:sldChg chg="addSp modSp">
        <pc:chgData name="Victor Valotto" userId="f8cd04a3a901a375" providerId="LiveId" clId="{2DA45B72-E447-1540-B684-00939824CBA9}" dt="2019-06-02T20:38:46.382" v="59"/>
        <pc:sldMkLst>
          <pc:docMk/>
          <pc:sldMk cId="1811071755" sldId="288"/>
        </pc:sldMkLst>
        <pc:spChg chg="add mod">
          <ac:chgData name="Victor Valotto" userId="f8cd04a3a901a375" providerId="LiveId" clId="{2DA45B72-E447-1540-B684-00939824CBA9}" dt="2019-06-02T20:38:46.382" v="59"/>
          <ac:spMkLst>
            <pc:docMk/>
            <pc:sldMk cId="1811071755" sldId="288"/>
            <ac:spMk id="3" creationId="{6B685A7E-A151-5B45-92A7-058E1389B013}"/>
          </ac:spMkLst>
        </pc:spChg>
      </pc:sldChg>
      <pc:sldChg chg="addSp modSp">
        <pc:chgData name="Victor Valotto" userId="f8cd04a3a901a375" providerId="LiveId" clId="{2DA45B72-E447-1540-B684-00939824CBA9}" dt="2019-06-02T20:38:46.382" v="59"/>
        <pc:sldMkLst>
          <pc:docMk/>
          <pc:sldMk cId="2413974266" sldId="289"/>
        </pc:sldMkLst>
        <pc:spChg chg="add mod">
          <ac:chgData name="Victor Valotto" userId="f8cd04a3a901a375" providerId="LiveId" clId="{2DA45B72-E447-1540-B684-00939824CBA9}" dt="2019-06-02T20:38:46.382" v="59"/>
          <ac:spMkLst>
            <pc:docMk/>
            <pc:sldMk cId="2413974266" sldId="289"/>
            <ac:spMk id="3" creationId="{D11BA621-FAEC-6447-874B-D2A55604551E}"/>
          </ac:spMkLst>
        </pc:spChg>
      </pc:sldChg>
      <pc:sldChg chg="addSp modSp">
        <pc:chgData name="Victor Valotto" userId="f8cd04a3a901a375" providerId="LiveId" clId="{2DA45B72-E447-1540-B684-00939824CBA9}" dt="2019-06-02T20:38:46.382" v="59"/>
        <pc:sldMkLst>
          <pc:docMk/>
          <pc:sldMk cId="1062458457" sldId="290"/>
        </pc:sldMkLst>
        <pc:spChg chg="add mod">
          <ac:chgData name="Victor Valotto" userId="f8cd04a3a901a375" providerId="LiveId" clId="{2DA45B72-E447-1540-B684-00939824CBA9}" dt="2019-06-02T20:38:46.382" v="59"/>
          <ac:spMkLst>
            <pc:docMk/>
            <pc:sldMk cId="1062458457" sldId="290"/>
            <ac:spMk id="4" creationId="{D7B15C86-B996-424A-8639-F56982198F69}"/>
          </ac:spMkLst>
        </pc:spChg>
      </pc:sldChg>
      <pc:sldChg chg="addSp modSp">
        <pc:chgData name="Victor Valotto" userId="f8cd04a3a901a375" providerId="LiveId" clId="{2DA45B72-E447-1540-B684-00939824CBA9}" dt="2019-06-02T20:38:46.382" v="59"/>
        <pc:sldMkLst>
          <pc:docMk/>
          <pc:sldMk cId="4284127041" sldId="291"/>
        </pc:sldMkLst>
        <pc:spChg chg="mod">
          <ac:chgData name="Victor Valotto" userId="f8cd04a3a901a375" providerId="LiveId" clId="{2DA45B72-E447-1540-B684-00939824CBA9}" dt="2019-06-02T19:45:11.964" v="8" actId="20577"/>
          <ac:spMkLst>
            <pc:docMk/>
            <pc:sldMk cId="4284127041" sldId="291"/>
            <ac:spMk id="2" creationId="{00000000-0000-0000-0000-000000000000}"/>
          </ac:spMkLst>
        </pc:spChg>
        <pc:spChg chg="add mod">
          <ac:chgData name="Victor Valotto" userId="f8cd04a3a901a375" providerId="LiveId" clId="{2DA45B72-E447-1540-B684-00939824CBA9}" dt="2019-06-02T20:38:46.382" v="59"/>
          <ac:spMkLst>
            <pc:docMk/>
            <pc:sldMk cId="4284127041" sldId="291"/>
            <ac:spMk id="4" creationId="{43A33EE2-3A9E-784A-A11B-2C9007F10134}"/>
          </ac:spMkLst>
        </pc:spChg>
      </pc:sldChg>
      <pc:sldChg chg="addSp modSp">
        <pc:chgData name="Victor Valotto" userId="f8cd04a3a901a375" providerId="LiveId" clId="{2DA45B72-E447-1540-B684-00939824CBA9}" dt="2019-06-02T20:38:46.382" v="59"/>
        <pc:sldMkLst>
          <pc:docMk/>
          <pc:sldMk cId="433778678" sldId="292"/>
        </pc:sldMkLst>
        <pc:spChg chg="mod">
          <ac:chgData name="Victor Valotto" userId="f8cd04a3a901a375" providerId="LiveId" clId="{2DA45B72-E447-1540-B684-00939824CBA9}" dt="2019-06-02T19:45:21.367" v="13" actId="20577"/>
          <ac:spMkLst>
            <pc:docMk/>
            <pc:sldMk cId="433778678" sldId="292"/>
            <ac:spMk id="2" creationId="{00000000-0000-0000-0000-000000000000}"/>
          </ac:spMkLst>
        </pc:spChg>
        <pc:spChg chg="add mod">
          <ac:chgData name="Victor Valotto" userId="f8cd04a3a901a375" providerId="LiveId" clId="{2DA45B72-E447-1540-B684-00939824CBA9}" dt="2019-06-02T20:38:46.382" v="59"/>
          <ac:spMkLst>
            <pc:docMk/>
            <pc:sldMk cId="433778678" sldId="292"/>
            <ac:spMk id="3" creationId="{5972BD3F-0DF8-7E46-BDAB-B0B029CA0A55}"/>
          </ac:spMkLst>
        </pc:spChg>
      </pc:sldChg>
      <pc:sldChg chg="addSp modSp">
        <pc:chgData name="Victor Valotto" userId="f8cd04a3a901a375" providerId="LiveId" clId="{2DA45B72-E447-1540-B684-00939824CBA9}" dt="2019-06-02T20:38:46.382" v="59"/>
        <pc:sldMkLst>
          <pc:docMk/>
          <pc:sldMk cId="296839587" sldId="293"/>
        </pc:sldMkLst>
        <pc:spChg chg="mod">
          <ac:chgData name="Victor Valotto" userId="f8cd04a3a901a375" providerId="LiveId" clId="{2DA45B72-E447-1540-B684-00939824CBA9}" dt="2019-06-02T19:46:17.314" v="54" actId="20577"/>
          <ac:spMkLst>
            <pc:docMk/>
            <pc:sldMk cId="296839587" sldId="293"/>
            <ac:spMk id="2" creationId="{00000000-0000-0000-0000-000000000000}"/>
          </ac:spMkLst>
        </pc:spChg>
        <pc:spChg chg="add mod">
          <ac:chgData name="Victor Valotto" userId="f8cd04a3a901a375" providerId="LiveId" clId="{2DA45B72-E447-1540-B684-00939824CBA9}" dt="2019-06-02T20:38:46.382" v="59"/>
          <ac:spMkLst>
            <pc:docMk/>
            <pc:sldMk cId="296839587" sldId="293"/>
            <ac:spMk id="3" creationId="{4224B9C9-FD50-624B-99AD-3811F3FC27CE}"/>
          </ac:spMkLst>
        </pc:spChg>
      </pc:sldChg>
      <pc:sldChg chg="addSp modSp">
        <pc:chgData name="Victor Valotto" userId="f8cd04a3a901a375" providerId="LiveId" clId="{2DA45B72-E447-1540-B684-00939824CBA9}" dt="2019-06-02T20:38:46.382" v="59"/>
        <pc:sldMkLst>
          <pc:docMk/>
          <pc:sldMk cId="2289694039" sldId="295"/>
        </pc:sldMkLst>
        <pc:spChg chg="add mod">
          <ac:chgData name="Victor Valotto" userId="f8cd04a3a901a375" providerId="LiveId" clId="{2DA45B72-E447-1540-B684-00939824CBA9}" dt="2019-06-02T20:38:46.382" v="59"/>
          <ac:spMkLst>
            <pc:docMk/>
            <pc:sldMk cId="2289694039" sldId="295"/>
            <ac:spMk id="2" creationId="{EFC6937E-B09B-C341-93E4-E10044D2AF65}"/>
          </ac:spMkLst>
        </pc:spChg>
        <pc:spChg chg="mod">
          <ac:chgData name="Victor Valotto" userId="f8cd04a3a901a375" providerId="LiveId" clId="{2DA45B72-E447-1540-B684-00939824CBA9}" dt="2019-06-02T19:45:50.224" v="33" actId="20577"/>
          <ac:spMkLst>
            <pc:docMk/>
            <pc:sldMk cId="2289694039" sldId="295"/>
            <ac:spMk id="3" creationId="{00000000-0000-0000-0000-000000000000}"/>
          </ac:spMkLst>
        </pc:spChg>
      </pc:sldChg>
      <pc:sldChg chg="addSp modSp">
        <pc:chgData name="Victor Valotto" userId="f8cd04a3a901a375" providerId="LiveId" clId="{2DA45B72-E447-1540-B684-00939824CBA9}" dt="2019-06-02T20:38:46.382" v="59"/>
        <pc:sldMkLst>
          <pc:docMk/>
          <pc:sldMk cId="871099393" sldId="296"/>
        </pc:sldMkLst>
        <pc:spChg chg="add mod">
          <ac:chgData name="Victor Valotto" userId="f8cd04a3a901a375" providerId="LiveId" clId="{2DA45B72-E447-1540-B684-00939824CBA9}" dt="2019-06-02T20:38:46.382" v="59"/>
          <ac:spMkLst>
            <pc:docMk/>
            <pc:sldMk cId="871099393" sldId="296"/>
            <ac:spMk id="4" creationId="{CDC647CF-90AE-C74E-9342-E64321C33D00}"/>
          </ac:spMkLst>
        </pc:spChg>
      </pc:sldChg>
      <pc:sldChg chg="addSp modSp">
        <pc:chgData name="Victor Valotto" userId="f8cd04a3a901a375" providerId="LiveId" clId="{2DA45B72-E447-1540-B684-00939824CBA9}" dt="2019-06-02T20:38:46.382" v="59"/>
        <pc:sldMkLst>
          <pc:docMk/>
          <pc:sldMk cId="3646834997" sldId="297"/>
        </pc:sldMkLst>
        <pc:spChg chg="mod">
          <ac:chgData name="Victor Valotto" userId="f8cd04a3a901a375" providerId="LiveId" clId="{2DA45B72-E447-1540-B684-00939824CBA9}" dt="2019-06-02T19:45:26.959" v="18" actId="20577"/>
          <ac:spMkLst>
            <pc:docMk/>
            <pc:sldMk cId="3646834997" sldId="297"/>
            <ac:spMk id="2" creationId="{00000000-0000-0000-0000-000000000000}"/>
          </ac:spMkLst>
        </pc:spChg>
        <pc:spChg chg="add mod">
          <ac:chgData name="Victor Valotto" userId="f8cd04a3a901a375" providerId="LiveId" clId="{2DA45B72-E447-1540-B684-00939824CBA9}" dt="2019-06-02T20:38:46.382" v="59"/>
          <ac:spMkLst>
            <pc:docMk/>
            <pc:sldMk cId="3646834997" sldId="297"/>
            <ac:spMk id="4" creationId="{5182705B-1CFC-E447-96D9-80A897AA57A1}"/>
          </ac:spMkLst>
        </pc:spChg>
      </pc:sldChg>
      <pc:sldChg chg="addSp modSp">
        <pc:chgData name="Victor Valotto" userId="f8cd04a3a901a375" providerId="LiveId" clId="{2DA45B72-E447-1540-B684-00939824CBA9}" dt="2019-06-02T20:38:46.382" v="59"/>
        <pc:sldMkLst>
          <pc:docMk/>
          <pc:sldMk cId="3446716202" sldId="298"/>
        </pc:sldMkLst>
        <pc:spChg chg="mod">
          <ac:chgData name="Victor Valotto" userId="f8cd04a3a901a375" providerId="LiveId" clId="{2DA45B72-E447-1540-B684-00939824CBA9}" dt="2019-06-02T19:45:59.010" v="39" actId="20577"/>
          <ac:spMkLst>
            <pc:docMk/>
            <pc:sldMk cId="3446716202" sldId="298"/>
            <ac:spMk id="2" creationId="{00000000-0000-0000-0000-000000000000}"/>
          </ac:spMkLst>
        </pc:spChg>
        <pc:spChg chg="add mod">
          <ac:chgData name="Victor Valotto" userId="f8cd04a3a901a375" providerId="LiveId" clId="{2DA45B72-E447-1540-B684-00939824CBA9}" dt="2019-06-02T20:38:46.382" v="59"/>
          <ac:spMkLst>
            <pc:docMk/>
            <pc:sldMk cId="3446716202" sldId="298"/>
            <ac:spMk id="3" creationId="{FCAFD79E-D212-074E-B1E8-A7FACF1455FD}"/>
          </ac:spMkLst>
        </pc:spChg>
      </pc:sldChg>
      <pc:sldChg chg="addSp modSp">
        <pc:chgData name="Victor Valotto" userId="f8cd04a3a901a375" providerId="LiveId" clId="{2DA45B72-E447-1540-B684-00939824CBA9}" dt="2019-06-02T20:38:46.382" v="59"/>
        <pc:sldMkLst>
          <pc:docMk/>
          <pc:sldMk cId="3326027583" sldId="299"/>
        </pc:sldMkLst>
        <pc:spChg chg="mod">
          <ac:chgData name="Victor Valotto" userId="f8cd04a3a901a375" providerId="LiveId" clId="{2DA45B72-E447-1540-B684-00939824CBA9}" dt="2019-06-02T19:46:04.050" v="44" actId="20577"/>
          <ac:spMkLst>
            <pc:docMk/>
            <pc:sldMk cId="3326027583" sldId="299"/>
            <ac:spMk id="2" creationId="{00000000-0000-0000-0000-000000000000}"/>
          </ac:spMkLst>
        </pc:spChg>
        <pc:spChg chg="add mod">
          <ac:chgData name="Victor Valotto" userId="f8cd04a3a901a375" providerId="LiveId" clId="{2DA45B72-E447-1540-B684-00939824CBA9}" dt="2019-06-02T20:38:46.382" v="59"/>
          <ac:spMkLst>
            <pc:docMk/>
            <pc:sldMk cId="3326027583" sldId="299"/>
            <ac:spMk id="3" creationId="{CE350068-AF9B-C447-B997-AFFA2DBC7D62}"/>
          </ac:spMkLst>
        </pc:spChg>
      </pc:sldChg>
      <pc:sldChg chg="addSp modSp">
        <pc:chgData name="Victor Valotto" userId="f8cd04a3a901a375" providerId="LiveId" clId="{2DA45B72-E447-1540-B684-00939824CBA9}" dt="2019-06-02T20:38:46.382" v="59"/>
        <pc:sldMkLst>
          <pc:docMk/>
          <pc:sldMk cId="2871427925" sldId="301"/>
        </pc:sldMkLst>
        <pc:spChg chg="mod">
          <ac:chgData name="Victor Valotto" userId="f8cd04a3a901a375" providerId="LiveId" clId="{2DA45B72-E447-1540-B684-00939824CBA9}" dt="2019-06-02T19:46:10.812" v="49" actId="20577"/>
          <ac:spMkLst>
            <pc:docMk/>
            <pc:sldMk cId="2871427925" sldId="301"/>
            <ac:spMk id="2" creationId="{00000000-0000-0000-0000-000000000000}"/>
          </ac:spMkLst>
        </pc:spChg>
        <pc:spChg chg="add mod">
          <ac:chgData name="Victor Valotto" userId="f8cd04a3a901a375" providerId="LiveId" clId="{2DA45B72-E447-1540-B684-00939824CBA9}" dt="2019-06-02T20:38:46.382" v="59"/>
          <ac:spMkLst>
            <pc:docMk/>
            <pc:sldMk cId="2871427925" sldId="301"/>
            <ac:spMk id="3" creationId="{1AA9EA1C-33BB-3B4E-8265-F91420E3FA7D}"/>
          </ac:spMkLst>
        </pc:spChg>
      </pc:sldChg>
      <pc:sldChg chg="addSp modSp">
        <pc:chgData name="Victor Valotto" userId="f8cd04a3a901a375" providerId="LiveId" clId="{2DA45B72-E447-1540-B684-00939824CBA9}" dt="2019-06-02T20:38:46.382" v="59"/>
        <pc:sldMkLst>
          <pc:docMk/>
          <pc:sldMk cId="2002137070" sldId="302"/>
        </pc:sldMkLst>
        <pc:spChg chg="add mod">
          <ac:chgData name="Victor Valotto" userId="f8cd04a3a901a375" providerId="LiveId" clId="{2DA45B72-E447-1540-B684-00939824CBA9}" dt="2019-06-02T20:38:46.382" v="59"/>
          <ac:spMkLst>
            <pc:docMk/>
            <pc:sldMk cId="2002137070" sldId="302"/>
            <ac:spMk id="4" creationId="{A7FFB595-DDF8-A84B-9E2D-BD4BB5C49944}"/>
          </ac:spMkLst>
        </pc:spChg>
      </pc:sldChg>
      <pc:sldChg chg="addSp modSp">
        <pc:chgData name="Victor Valotto" userId="f8cd04a3a901a375" providerId="LiveId" clId="{2DA45B72-E447-1540-B684-00939824CBA9}" dt="2019-06-02T20:38:46.382" v="59"/>
        <pc:sldMkLst>
          <pc:docMk/>
          <pc:sldMk cId="605578784" sldId="308"/>
        </pc:sldMkLst>
        <pc:spChg chg="add mod">
          <ac:chgData name="Victor Valotto" userId="f8cd04a3a901a375" providerId="LiveId" clId="{2DA45B72-E447-1540-B684-00939824CBA9}" dt="2019-06-02T20:38:46.382" v="59"/>
          <ac:spMkLst>
            <pc:docMk/>
            <pc:sldMk cId="605578784" sldId="308"/>
            <ac:spMk id="3" creationId="{742CE819-9006-EA4F-8EEA-FD30D98E66BA}"/>
          </ac:spMkLst>
        </pc:spChg>
      </pc:sldChg>
      <pc:sldChg chg="addSp modSp">
        <pc:chgData name="Victor Valotto" userId="f8cd04a3a901a375" providerId="LiveId" clId="{2DA45B72-E447-1540-B684-00939824CBA9}" dt="2019-06-02T20:38:46.382" v="59"/>
        <pc:sldMkLst>
          <pc:docMk/>
          <pc:sldMk cId="3889755097" sldId="310"/>
        </pc:sldMkLst>
        <pc:spChg chg="add mod">
          <ac:chgData name="Victor Valotto" userId="f8cd04a3a901a375" providerId="LiveId" clId="{2DA45B72-E447-1540-B684-00939824CBA9}" dt="2019-06-02T20:38:46.382" v="59"/>
          <ac:spMkLst>
            <pc:docMk/>
            <pc:sldMk cId="3889755097" sldId="310"/>
            <ac:spMk id="4" creationId="{530027FE-7A04-324E-BBE5-BC1B378D5F7A}"/>
          </ac:spMkLst>
        </pc:spChg>
      </pc:sldChg>
      <pc:sldChg chg="addSp modSp">
        <pc:chgData name="Victor Valotto" userId="f8cd04a3a901a375" providerId="LiveId" clId="{2DA45B72-E447-1540-B684-00939824CBA9}" dt="2019-06-02T20:38:46.382" v="59"/>
        <pc:sldMkLst>
          <pc:docMk/>
          <pc:sldMk cId="4157975241" sldId="311"/>
        </pc:sldMkLst>
        <pc:spChg chg="add mod">
          <ac:chgData name="Victor Valotto" userId="f8cd04a3a901a375" providerId="LiveId" clId="{2DA45B72-E447-1540-B684-00939824CBA9}" dt="2019-06-02T20:38:46.382" v="59"/>
          <ac:spMkLst>
            <pc:docMk/>
            <pc:sldMk cId="4157975241" sldId="311"/>
            <ac:spMk id="4" creationId="{F3E667CC-E3B0-CA46-B339-E4FBD2C9D118}"/>
          </ac:spMkLst>
        </pc:spChg>
      </pc:sldChg>
      <pc:sldChg chg="addSp modSp">
        <pc:chgData name="Victor Valotto" userId="f8cd04a3a901a375" providerId="LiveId" clId="{2DA45B72-E447-1540-B684-00939824CBA9}" dt="2019-06-02T20:38:46.382" v="59"/>
        <pc:sldMkLst>
          <pc:docMk/>
          <pc:sldMk cId="4226602096" sldId="312"/>
        </pc:sldMkLst>
        <pc:spChg chg="add mod">
          <ac:chgData name="Victor Valotto" userId="f8cd04a3a901a375" providerId="LiveId" clId="{2DA45B72-E447-1540-B684-00939824CBA9}" dt="2019-06-02T20:38:46.382" v="59"/>
          <ac:spMkLst>
            <pc:docMk/>
            <pc:sldMk cId="4226602096" sldId="312"/>
            <ac:spMk id="3" creationId="{78C319FB-0C6C-8546-BB75-331F35EBAED0}"/>
          </ac:spMkLst>
        </pc:spChg>
      </pc:sldChg>
      <pc:sldChg chg="addSp modSp">
        <pc:chgData name="Victor Valotto" userId="f8cd04a3a901a375" providerId="LiveId" clId="{2DA45B72-E447-1540-B684-00939824CBA9}" dt="2019-06-02T20:38:46.382" v="59"/>
        <pc:sldMkLst>
          <pc:docMk/>
          <pc:sldMk cId="66540133" sldId="313"/>
        </pc:sldMkLst>
        <pc:spChg chg="add mod">
          <ac:chgData name="Victor Valotto" userId="f8cd04a3a901a375" providerId="LiveId" clId="{2DA45B72-E447-1540-B684-00939824CBA9}" dt="2019-06-02T20:38:46.382" v="59"/>
          <ac:spMkLst>
            <pc:docMk/>
            <pc:sldMk cId="66540133" sldId="313"/>
            <ac:spMk id="3" creationId="{0CA783BB-D41F-2D46-BE47-A8C2C8A1A87E}"/>
          </ac:spMkLst>
        </pc:spChg>
      </pc:sldChg>
      <pc:sldChg chg="addSp modSp">
        <pc:chgData name="Victor Valotto" userId="f8cd04a3a901a375" providerId="LiveId" clId="{2DA45B72-E447-1540-B684-00939824CBA9}" dt="2019-06-02T20:38:46.382" v="59"/>
        <pc:sldMkLst>
          <pc:docMk/>
          <pc:sldMk cId="2786403352" sldId="314"/>
        </pc:sldMkLst>
        <pc:spChg chg="add mod">
          <ac:chgData name="Victor Valotto" userId="f8cd04a3a901a375" providerId="LiveId" clId="{2DA45B72-E447-1540-B684-00939824CBA9}" dt="2019-06-02T20:38:46.382" v="59"/>
          <ac:spMkLst>
            <pc:docMk/>
            <pc:sldMk cId="2786403352" sldId="314"/>
            <ac:spMk id="4" creationId="{750BAB63-8DF5-B940-9A3A-B3127248A12D}"/>
          </ac:spMkLst>
        </pc:spChg>
      </pc:sldChg>
      <pc:sldChg chg="addSp modSp">
        <pc:chgData name="Victor Valotto" userId="f8cd04a3a901a375" providerId="LiveId" clId="{2DA45B72-E447-1540-B684-00939824CBA9}" dt="2019-06-02T20:38:46.382" v="59"/>
        <pc:sldMkLst>
          <pc:docMk/>
          <pc:sldMk cId="3766534315" sldId="315"/>
        </pc:sldMkLst>
        <pc:spChg chg="add mod">
          <ac:chgData name="Victor Valotto" userId="f8cd04a3a901a375" providerId="LiveId" clId="{2DA45B72-E447-1540-B684-00939824CBA9}" dt="2019-06-02T20:38:46.382" v="59"/>
          <ac:spMkLst>
            <pc:docMk/>
            <pc:sldMk cId="3766534315" sldId="315"/>
            <ac:spMk id="4" creationId="{E021BD52-8AF5-FE43-828D-BB9FFD18666D}"/>
          </ac:spMkLst>
        </pc:spChg>
      </pc:sldChg>
      <pc:sldChg chg="addSp modSp">
        <pc:chgData name="Victor Valotto" userId="f8cd04a3a901a375" providerId="LiveId" clId="{2DA45B72-E447-1540-B684-00939824CBA9}" dt="2019-06-02T20:38:46.382" v="59"/>
        <pc:sldMkLst>
          <pc:docMk/>
          <pc:sldMk cId="2966828111" sldId="316"/>
        </pc:sldMkLst>
        <pc:spChg chg="add mod">
          <ac:chgData name="Victor Valotto" userId="f8cd04a3a901a375" providerId="LiveId" clId="{2DA45B72-E447-1540-B684-00939824CBA9}" dt="2019-06-02T20:38:46.382" v="59"/>
          <ac:spMkLst>
            <pc:docMk/>
            <pc:sldMk cId="2966828111" sldId="316"/>
            <ac:spMk id="2" creationId="{3F95E5C7-E6A9-E342-86FB-ADF4DCA76A28}"/>
          </ac:spMkLst>
        </pc:spChg>
      </pc:sldChg>
      <pc:sldChg chg="addSp modSp">
        <pc:chgData name="Victor Valotto" userId="f8cd04a3a901a375" providerId="LiveId" clId="{2DA45B72-E447-1540-B684-00939824CBA9}" dt="2019-06-02T20:38:46.382" v="59"/>
        <pc:sldMkLst>
          <pc:docMk/>
          <pc:sldMk cId="1937655992" sldId="317"/>
        </pc:sldMkLst>
        <pc:spChg chg="add mod">
          <ac:chgData name="Victor Valotto" userId="f8cd04a3a901a375" providerId="LiveId" clId="{2DA45B72-E447-1540-B684-00939824CBA9}" dt="2019-06-02T20:38:46.382" v="59"/>
          <ac:spMkLst>
            <pc:docMk/>
            <pc:sldMk cId="1937655992" sldId="317"/>
            <ac:spMk id="3" creationId="{79C51618-4D2A-E446-B0C7-9083580BC714}"/>
          </ac:spMkLst>
        </pc:spChg>
      </pc:sldChg>
      <pc:sldChg chg="addSp modSp">
        <pc:chgData name="Victor Valotto" userId="f8cd04a3a901a375" providerId="LiveId" clId="{2DA45B72-E447-1540-B684-00939824CBA9}" dt="2019-06-02T20:38:46.382" v="59"/>
        <pc:sldMkLst>
          <pc:docMk/>
          <pc:sldMk cId="2337858242" sldId="318"/>
        </pc:sldMkLst>
        <pc:spChg chg="add mod">
          <ac:chgData name="Victor Valotto" userId="f8cd04a3a901a375" providerId="LiveId" clId="{2DA45B72-E447-1540-B684-00939824CBA9}" dt="2019-06-02T20:38:46.382" v="59"/>
          <ac:spMkLst>
            <pc:docMk/>
            <pc:sldMk cId="2337858242" sldId="318"/>
            <ac:spMk id="3" creationId="{96F33CAE-8CD5-0648-A283-16D20534FE17}"/>
          </ac:spMkLst>
        </pc:spChg>
      </pc:sldChg>
      <pc:sldChg chg="addSp modSp">
        <pc:chgData name="Victor Valotto" userId="f8cd04a3a901a375" providerId="LiveId" clId="{2DA45B72-E447-1540-B684-00939824CBA9}" dt="2019-06-02T20:38:46.382" v="59"/>
        <pc:sldMkLst>
          <pc:docMk/>
          <pc:sldMk cId="112407238" sldId="319"/>
        </pc:sldMkLst>
        <pc:spChg chg="add mod">
          <ac:chgData name="Victor Valotto" userId="f8cd04a3a901a375" providerId="LiveId" clId="{2DA45B72-E447-1540-B684-00939824CBA9}" dt="2019-06-02T20:38:46.382" v="59"/>
          <ac:spMkLst>
            <pc:docMk/>
            <pc:sldMk cId="112407238" sldId="319"/>
            <ac:spMk id="4" creationId="{1422B824-114E-1A45-8159-B1194804E334}"/>
          </ac:spMkLst>
        </pc:spChg>
      </pc:sldChg>
      <pc:sldChg chg="addSp modSp">
        <pc:chgData name="Victor Valotto" userId="f8cd04a3a901a375" providerId="LiveId" clId="{2DA45B72-E447-1540-B684-00939824CBA9}" dt="2019-06-02T20:38:46.382" v="59"/>
        <pc:sldMkLst>
          <pc:docMk/>
          <pc:sldMk cId="1417873091" sldId="320"/>
        </pc:sldMkLst>
        <pc:spChg chg="add mod">
          <ac:chgData name="Victor Valotto" userId="f8cd04a3a901a375" providerId="LiveId" clId="{2DA45B72-E447-1540-B684-00939824CBA9}" dt="2019-06-02T20:38:46.382" v="59"/>
          <ac:spMkLst>
            <pc:docMk/>
            <pc:sldMk cId="1417873091" sldId="320"/>
            <ac:spMk id="2" creationId="{9C4D184B-8693-8E42-BB0E-8E36141D4BB3}"/>
          </ac:spMkLst>
        </pc:spChg>
      </pc:sldChg>
      <pc:sldChg chg="addSp modSp">
        <pc:chgData name="Victor Valotto" userId="f8cd04a3a901a375" providerId="LiveId" clId="{2DA45B72-E447-1540-B684-00939824CBA9}" dt="2019-06-02T20:38:46.382" v="59"/>
        <pc:sldMkLst>
          <pc:docMk/>
          <pc:sldMk cId="2551183969" sldId="322"/>
        </pc:sldMkLst>
        <pc:spChg chg="add mod">
          <ac:chgData name="Victor Valotto" userId="f8cd04a3a901a375" providerId="LiveId" clId="{2DA45B72-E447-1540-B684-00939824CBA9}" dt="2019-06-02T20:38:46.382" v="59"/>
          <ac:spMkLst>
            <pc:docMk/>
            <pc:sldMk cId="2551183969" sldId="322"/>
            <ac:spMk id="3" creationId="{2B4363E4-7004-D344-A192-09B71D33BD32}"/>
          </ac:spMkLst>
        </pc:spChg>
      </pc:sldChg>
      <pc:sldChg chg="addSp modSp">
        <pc:chgData name="Victor Valotto" userId="f8cd04a3a901a375" providerId="LiveId" clId="{2DA45B72-E447-1540-B684-00939824CBA9}" dt="2019-06-02T20:38:46.382" v="59"/>
        <pc:sldMkLst>
          <pc:docMk/>
          <pc:sldMk cId="2647851043" sldId="323"/>
        </pc:sldMkLst>
        <pc:spChg chg="add mod">
          <ac:chgData name="Victor Valotto" userId="f8cd04a3a901a375" providerId="LiveId" clId="{2DA45B72-E447-1540-B684-00939824CBA9}" dt="2019-06-02T20:38:46.382" v="59"/>
          <ac:spMkLst>
            <pc:docMk/>
            <pc:sldMk cId="2647851043" sldId="323"/>
            <ac:spMk id="2" creationId="{C1B73331-D75E-8D41-94B4-880C65147E7D}"/>
          </ac:spMkLst>
        </pc:spChg>
        <pc:spChg chg="mod">
          <ac:chgData name="Victor Valotto" userId="f8cd04a3a901a375" providerId="LiveId" clId="{2DA45B72-E447-1540-B684-00939824CBA9}" dt="2019-06-02T19:46:26.894" v="55" actId="14100"/>
          <ac:spMkLst>
            <pc:docMk/>
            <pc:sldMk cId="2647851043" sldId="323"/>
            <ac:spMk id="5" creationId="{00000000-0000-0000-0000-000000000000}"/>
          </ac:spMkLst>
        </pc:spChg>
        <pc:spChg chg="mod">
          <ac:chgData name="Victor Valotto" userId="f8cd04a3a901a375" providerId="LiveId" clId="{2DA45B72-E447-1540-B684-00939824CBA9}" dt="2019-06-02T19:46:35.933" v="57" actId="14100"/>
          <ac:spMkLst>
            <pc:docMk/>
            <pc:sldMk cId="2647851043" sldId="323"/>
            <ac:spMk id="6" creationId="{00000000-0000-0000-0000-000000000000}"/>
          </ac:spMkLst>
        </pc:spChg>
        <pc:grpChg chg="mod">
          <ac:chgData name="Victor Valotto" userId="f8cd04a3a901a375" providerId="LiveId" clId="{2DA45B72-E447-1540-B684-00939824CBA9}" dt="2019-06-02T19:46:31.056" v="56" actId="1076"/>
          <ac:grpSpMkLst>
            <pc:docMk/>
            <pc:sldMk cId="2647851043" sldId="323"/>
            <ac:grpSpMk id="15"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6"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8"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9"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0"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1"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2" creationId="{00000000-0000-0000-0000-000000000000}"/>
          </ac:grpSpMkLst>
        </pc:grpChg>
      </pc:sldChg>
      <pc:sldChg chg="addSp modSp">
        <pc:chgData name="Victor Valotto" userId="f8cd04a3a901a375" providerId="LiveId" clId="{2DA45B72-E447-1540-B684-00939824CBA9}" dt="2019-06-02T20:38:46.382" v="59"/>
        <pc:sldMkLst>
          <pc:docMk/>
          <pc:sldMk cId="2701640309" sldId="324"/>
        </pc:sldMkLst>
        <pc:spChg chg="add mod">
          <ac:chgData name="Victor Valotto" userId="f8cd04a3a901a375" providerId="LiveId" clId="{2DA45B72-E447-1540-B684-00939824CBA9}" dt="2019-06-02T20:38:46.382" v="59"/>
          <ac:spMkLst>
            <pc:docMk/>
            <pc:sldMk cId="2701640309" sldId="324"/>
            <ac:spMk id="2" creationId="{466CEEA7-DA3C-5A41-BD13-D0C7365DCB2B}"/>
          </ac:spMkLst>
        </pc:spChg>
      </pc:sldChg>
      <pc:sldChg chg="addSp modSp">
        <pc:chgData name="Victor Valotto" userId="f8cd04a3a901a375" providerId="LiveId" clId="{2DA45B72-E447-1540-B684-00939824CBA9}" dt="2019-06-02T20:38:46.382" v="59"/>
        <pc:sldMkLst>
          <pc:docMk/>
          <pc:sldMk cId="3646074854" sldId="325"/>
        </pc:sldMkLst>
        <pc:spChg chg="add mod">
          <ac:chgData name="Victor Valotto" userId="f8cd04a3a901a375" providerId="LiveId" clId="{2DA45B72-E447-1540-B684-00939824CBA9}" dt="2019-06-02T20:38:46.382" v="59"/>
          <ac:spMkLst>
            <pc:docMk/>
            <pc:sldMk cId="3646074854" sldId="325"/>
            <ac:spMk id="3" creationId="{1A9D4C33-639D-B74B-BBF4-C833C4DFB2EB}"/>
          </ac:spMkLst>
        </pc:spChg>
      </pc:sldChg>
      <pc:sldChg chg="addSp modSp">
        <pc:chgData name="Victor Valotto" userId="f8cd04a3a901a375" providerId="LiveId" clId="{2DA45B72-E447-1540-B684-00939824CBA9}" dt="2019-06-02T20:38:46.382" v="59"/>
        <pc:sldMkLst>
          <pc:docMk/>
          <pc:sldMk cId="3651595984" sldId="327"/>
        </pc:sldMkLst>
        <pc:spChg chg="add mod">
          <ac:chgData name="Victor Valotto" userId="f8cd04a3a901a375" providerId="LiveId" clId="{2DA45B72-E447-1540-B684-00939824CBA9}" dt="2019-06-02T20:38:46.382" v="59"/>
          <ac:spMkLst>
            <pc:docMk/>
            <pc:sldMk cId="3651595984" sldId="327"/>
            <ac:spMk id="2" creationId="{4B577DA4-697A-3541-BFA8-24B62E25B286}"/>
          </ac:spMkLst>
        </pc:spChg>
      </pc:sldChg>
      <pc:sldChg chg="addSp modSp">
        <pc:chgData name="Victor Valotto" userId="f8cd04a3a901a375" providerId="LiveId" clId="{2DA45B72-E447-1540-B684-00939824CBA9}" dt="2019-06-02T20:38:46.382" v="59"/>
        <pc:sldMkLst>
          <pc:docMk/>
          <pc:sldMk cId="2242345901" sldId="328"/>
        </pc:sldMkLst>
        <pc:spChg chg="add mod">
          <ac:chgData name="Victor Valotto" userId="f8cd04a3a901a375" providerId="LiveId" clId="{2DA45B72-E447-1540-B684-00939824CBA9}" dt="2019-06-02T20:38:46.382" v="59"/>
          <ac:spMkLst>
            <pc:docMk/>
            <pc:sldMk cId="2242345901" sldId="328"/>
            <ac:spMk id="2" creationId="{54463057-59AF-5140-ACF4-3E0872AD0B50}"/>
          </ac:spMkLst>
        </pc:spChg>
      </pc:sldChg>
      <pc:sldChg chg="addSp modSp">
        <pc:chgData name="Victor Valotto" userId="f8cd04a3a901a375" providerId="LiveId" clId="{2DA45B72-E447-1540-B684-00939824CBA9}" dt="2019-06-02T20:38:46.382" v="59"/>
        <pc:sldMkLst>
          <pc:docMk/>
          <pc:sldMk cId="3883511271" sldId="329"/>
        </pc:sldMkLst>
        <pc:spChg chg="add mod">
          <ac:chgData name="Victor Valotto" userId="f8cd04a3a901a375" providerId="LiveId" clId="{2DA45B72-E447-1540-B684-00939824CBA9}" dt="2019-06-02T20:38:46.382" v="59"/>
          <ac:spMkLst>
            <pc:docMk/>
            <pc:sldMk cId="3883511271" sldId="329"/>
            <ac:spMk id="2" creationId="{BB6C3E2D-9436-C04F-9C92-FACBC53887A7}"/>
          </ac:spMkLst>
        </pc:spChg>
      </pc:sldChg>
      <pc:sldChg chg="addSp modSp">
        <pc:chgData name="Victor Valotto" userId="f8cd04a3a901a375" providerId="LiveId" clId="{2DA45B72-E447-1540-B684-00939824CBA9}" dt="2019-06-02T20:38:46.382" v="59"/>
        <pc:sldMkLst>
          <pc:docMk/>
          <pc:sldMk cId="801547215" sldId="330"/>
        </pc:sldMkLst>
        <pc:spChg chg="add mod">
          <ac:chgData name="Victor Valotto" userId="f8cd04a3a901a375" providerId="LiveId" clId="{2DA45B72-E447-1540-B684-00939824CBA9}" dt="2019-06-02T20:38:46.382" v="59"/>
          <ac:spMkLst>
            <pc:docMk/>
            <pc:sldMk cId="801547215" sldId="330"/>
            <ac:spMk id="2" creationId="{8E2F4770-4387-1D4D-9012-87CE6490253A}"/>
          </ac:spMkLst>
        </pc:spChg>
      </pc:sldChg>
      <pc:sldChg chg="addSp modSp">
        <pc:chgData name="Victor Valotto" userId="f8cd04a3a901a375" providerId="LiveId" clId="{2DA45B72-E447-1540-B684-00939824CBA9}" dt="2019-06-02T20:38:46.382" v="59"/>
        <pc:sldMkLst>
          <pc:docMk/>
          <pc:sldMk cId="933484547" sldId="331"/>
        </pc:sldMkLst>
        <pc:spChg chg="add mod">
          <ac:chgData name="Victor Valotto" userId="f8cd04a3a901a375" providerId="LiveId" clId="{2DA45B72-E447-1540-B684-00939824CBA9}" dt="2019-06-02T20:38:46.382" v="59"/>
          <ac:spMkLst>
            <pc:docMk/>
            <pc:sldMk cId="933484547" sldId="331"/>
            <ac:spMk id="3" creationId="{010D1535-133D-9246-AED1-578038138752}"/>
          </ac:spMkLst>
        </pc:spChg>
      </pc:sldChg>
      <pc:sldChg chg="addSp modSp">
        <pc:chgData name="Victor Valotto" userId="f8cd04a3a901a375" providerId="LiveId" clId="{2DA45B72-E447-1540-B684-00939824CBA9}" dt="2019-06-02T20:38:46.382" v="59"/>
        <pc:sldMkLst>
          <pc:docMk/>
          <pc:sldMk cId="1482371794" sldId="343"/>
        </pc:sldMkLst>
        <pc:spChg chg="add mod">
          <ac:chgData name="Victor Valotto" userId="f8cd04a3a901a375" providerId="LiveId" clId="{2DA45B72-E447-1540-B684-00939824CBA9}" dt="2019-06-02T20:38:46.382" v="59"/>
          <ac:spMkLst>
            <pc:docMk/>
            <pc:sldMk cId="1482371794" sldId="343"/>
            <ac:spMk id="4" creationId="{B630A36F-37DE-7946-92E9-D2034D9562F3}"/>
          </ac:spMkLst>
        </pc:spChg>
      </pc:sldChg>
      <pc:sldChg chg="addSp modSp">
        <pc:chgData name="Victor Valotto" userId="f8cd04a3a901a375" providerId="LiveId" clId="{2DA45B72-E447-1540-B684-00939824CBA9}" dt="2019-06-02T20:38:46.382" v="59"/>
        <pc:sldMkLst>
          <pc:docMk/>
          <pc:sldMk cId="1040823241" sldId="344"/>
        </pc:sldMkLst>
        <pc:spChg chg="add mod">
          <ac:chgData name="Victor Valotto" userId="f8cd04a3a901a375" providerId="LiveId" clId="{2DA45B72-E447-1540-B684-00939824CBA9}" dt="2019-06-02T20:38:46.382" v="59"/>
          <ac:spMkLst>
            <pc:docMk/>
            <pc:sldMk cId="1040823241" sldId="344"/>
            <ac:spMk id="3" creationId="{A065AA70-C5E9-3D41-99BF-B752836A9CAE}"/>
          </ac:spMkLst>
        </pc:spChg>
      </pc:sldChg>
      <pc:sldChg chg="addSp modSp">
        <pc:chgData name="Victor Valotto" userId="f8cd04a3a901a375" providerId="LiveId" clId="{2DA45B72-E447-1540-B684-00939824CBA9}" dt="2019-06-02T20:38:46.382" v="59"/>
        <pc:sldMkLst>
          <pc:docMk/>
          <pc:sldMk cId="948766001" sldId="347"/>
        </pc:sldMkLst>
        <pc:spChg chg="add mod">
          <ac:chgData name="Victor Valotto" userId="f8cd04a3a901a375" providerId="LiveId" clId="{2DA45B72-E447-1540-B684-00939824CBA9}" dt="2019-06-02T20:38:46.382" v="59"/>
          <ac:spMkLst>
            <pc:docMk/>
            <pc:sldMk cId="948766001" sldId="347"/>
            <ac:spMk id="2" creationId="{5DA004DE-332C-A84F-9AA8-40AB708AB4A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9BF8A-3C7F-554D-9581-224AC71BBE24}" type="doc">
      <dgm:prSet loTypeId="urn:microsoft.com/office/officeart/2005/8/layout/cycle3" loCatId="" qsTypeId="urn:microsoft.com/office/officeart/2005/8/quickstyle/simple1" qsCatId="simple" csTypeId="urn:microsoft.com/office/officeart/2005/8/colors/colorful2" csCatId="colorful" phldr="0"/>
      <dgm:spPr/>
      <dgm:t>
        <a:bodyPr/>
        <a:lstStyle/>
        <a:p>
          <a:endParaRPr lang="es-ES"/>
        </a:p>
      </dgm:t>
    </dgm:pt>
    <dgm:pt modelId="{517BE8A5-302F-384B-955D-45B5040C347F}">
      <dgm:prSet phldrT="[Texto]" phldr="1"/>
      <dgm:spPr/>
      <dgm:t>
        <a:bodyPr/>
        <a:lstStyle/>
        <a:p>
          <a:endParaRPr lang="es-ES"/>
        </a:p>
      </dgm:t>
    </dgm:pt>
    <dgm:pt modelId="{D1308CA7-E3A6-A548-965C-18A972D81DE9}" type="parTrans" cxnId="{756115B1-8154-324A-A2A2-5DFBB9C856FC}">
      <dgm:prSet/>
      <dgm:spPr/>
      <dgm:t>
        <a:bodyPr/>
        <a:lstStyle/>
        <a:p>
          <a:endParaRPr lang="es-ES"/>
        </a:p>
      </dgm:t>
    </dgm:pt>
    <dgm:pt modelId="{1B2D09F7-8F55-1247-B1D5-D584029750CD}" type="sibTrans" cxnId="{756115B1-8154-324A-A2A2-5DFBB9C856FC}">
      <dgm:prSet/>
      <dgm:spPr/>
      <dgm:t>
        <a:bodyPr/>
        <a:lstStyle/>
        <a:p>
          <a:endParaRPr lang="es-ES"/>
        </a:p>
      </dgm:t>
    </dgm:pt>
    <dgm:pt modelId="{90567534-003E-E849-85B6-816A114294E6}">
      <dgm:prSet phldrT="[Texto]" phldr="1"/>
      <dgm:spPr/>
      <dgm:t>
        <a:bodyPr/>
        <a:lstStyle/>
        <a:p>
          <a:endParaRPr lang="es-ES"/>
        </a:p>
      </dgm:t>
    </dgm:pt>
    <dgm:pt modelId="{FA9C1942-7F0B-914F-8704-F772973E7C36}" type="parTrans" cxnId="{C3AB241B-A8FD-994F-8DB7-81980C7DAF6A}">
      <dgm:prSet/>
      <dgm:spPr/>
      <dgm:t>
        <a:bodyPr/>
        <a:lstStyle/>
        <a:p>
          <a:endParaRPr lang="es-ES"/>
        </a:p>
      </dgm:t>
    </dgm:pt>
    <dgm:pt modelId="{0AAA1165-9085-CB48-A984-FB96B26F6C83}" type="sibTrans" cxnId="{C3AB241B-A8FD-994F-8DB7-81980C7DAF6A}">
      <dgm:prSet/>
      <dgm:spPr/>
      <dgm:t>
        <a:bodyPr/>
        <a:lstStyle/>
        <a:p>
          <a:endParaRPr lang="es-ES"/>
        </a:p>
      </dgm:t>
    </dgm:pt>
    <dgm:pt modelId="{40CF62B9-E4AD-2044-AE74-5F040432B754}">
      <dgm:prSet phldrT="[Texto]" phldr="1"/>
      <dgm:spPr/>
      <dgm:t>
        <a:bodyPr/>
        <a:lstStyle/>
        <a:p>
          <a:endParaRPr lang="es-ES" dirty="0"/>
        </a:p>
      </dgm:t>
    </dgm:pt>
    <dgm:pt modelId="{3FCC3758-94D7-3246-AD12-5B03BB97D5BA}" type="parTrans" cxnId="{DE823287-D485-EB41-BC89-2B067D41917A}">
      <dgm:prSet/>
      <dgm:spPr/>
      <dgm:t>
        <a:bodyPr/>
        <a:lstStyle/>
        <a:p>
          <a:endParaRPr lang="es-ES"/>
        </a:p>
      </dgm:t>
    </dgm:pt>
    <dgm:pt modelId="{175218AC-44E0-7E44-8D62-EE8C783465C9}" type="sibTrans" cxnId="{DE823287-D485-EB41-BC89-2B067D41917A}">
      <dgm:prSet/>
      <dgm:spPr/>
      <dgm:t>
        <a:bodyPr/>
        <a:lstStyle/>
        <a:p>
          <a:endParaRPr lang="es-ES"/>
        </a:p>
      </dgm:t>
    </dgm:pt>
    <dgm:pt modelId="{BFE4B8E5-DFF6-8D44-8EEB-E94FAD028DEE}" type="pres">
      <dgm:prSet presAssocID="{3439BF8A-3C7F-554D-9581-224AC71BBE24}" presName="Name0" presStyleCnt="0">
        <dgm:presLayoutVars>
          <dgm:dir/>
          <dgm:resizeHandles val="exact"/>
        </dgm:presLayoutVars>
      </dgm:prSet>
      <dgm:spPr/>
    </dgm:pt>
    <dgm:pt modelId="{6189F09B-EC8D-AD48-AE24-616F3294456C}" type="pres">
      <dgm:prSet presAssocID="{3439BF8A-3C7F-554D-9581-224AC71BBE24}" presName="cycle" presStyleCnt="0"/>
      <dgm:spPr/>
    </dgm:pt>
    <dgm:pt modelId="{B7DD00A6-94B8-FD47-8C56-AB16993A6CF3}" type="pres">
      <dgm:prSet presAssocID="{517BE8A5-302F-384B-955D-45B5040C347F}" presName="nodeFirstNode" presStyleLbl="node1" presStyleIdx="0" presStyleCnt="3">
        <dgm:presLayoutVars>
          <dgm:bulletEnabled val="1"/>
        </dgm:presLayoutVars>
      </dgm:prSet>
      <dgm:spPr/>
    </dgm:pt>
    <dgm:pt modelId="{15EB59FB-CFF1-204F-83B0-99F5EA113146}" type="pres">
      <dgm:prSet presAssocID="{1B2D09F7-8F55-1247-B1D5-D584029750CD}" presName="sibTransFirstNode" presStyleLbl="bgShp" presStyleIdx="0" presStyleCnt="1"/>
      <dgm:spPr/>
    </dgm:pt>
    <dgm:pt modelId="{3F286C7D-6A9D-3049-B053-66C3821EAADD}" type="pres">
      <dgm:prSet presAssocID="{90567534-003E-E849-85B6-816A114294E6}" presName="nodeFollowingNodes" presStyleLbl="node1" presStyleIdx="1" presStyleCnt="3">
        <dgm:presLayoutVars>
          <dgm:bulletEnabled val="1"/>
        </dgm:presLayoutVars>
      </dgm:prSet>
      <dgm:spPr/>
    </dgm:pt>
    <dgm:pt modelId="{A39F43E7-3E6A-C141-914B-4FCFD12CB66C}" type="pres">
      <dgm:prSet presAssocID="{40CF62B9-E4AD-2044-AE74-5F040432B754}" presName="nodeFollowingNodes" presStyleLbl="node1" presStyleIdx="2" presStyleCnt="3">
        <dgm:presLayoutVars>
          <dgm:bulletEnabled val="1"/>
        </dgm:presLayoutVars>
      </dgm:prSet>
      <dgm:spPr/>
    </dgm:pt>
  </dgm:ptLst>
  <dgm:cxnLst>
    <dgm:cxn modelId="{83141904-71AF-49EC-947C-0BC88C91DD68}" type="presOf" srcId="{3439BF8A-3C7F-554D-9581-224AC71BBE24}" destId="{BFE4B8E5-DFF6-8D44-8EEB-E94FAD028DEE}" srcOrd="0" destOrd="0" presId="urn:microsoft.com/office/officeart/2005/8/layout/cycle3"/>
    <dgm:cxn modelId="{C3AB241B-A8FD-994F-8DB7-81980C7DAF6A}" srcId="{3439BF8A-3C7F-554D-9581-224AC71BBE24}" destId="{90567534-003E-E849-85B6-816A114294E6}" srcOrd="1" destOrd="0" parTransId="{FA9C1942-7F0B-914F-8704-F772973E7C36}" sibTransId="{0AAA1165-9085-CB48-A984-FB96B26F6C83}"/>
    <dgm:cxn modelId="{8D37642A-E555-4C11-A9F4-AA3A9D2B4076}" type="presOf" srcId="{1B2D09F7-8F55-1247-B1D5-D584029750CD}" destId="{15EB59FB-CFF1-204F-83B0-99F5EA113146}" srcOrd="0" destOrd="0" presId="urn:microsoft.com/office/officeart/2005/8/layout/cycle3"/>
    <dgm:cxn modelId="{DE823287-D485-EB41-BC89-2B067D41917A}" srcId="{3439BF8A-3C7F-554D-9581-224AC71BBE24}" destId="{40CF62B9-E4AD-2044-AE74-5F040432B754}" srcOrd="2" destOrd="0" parTransId="{3FCC3758-94D7-3246-AD12-5B03BB97D5BA}" sibTransId="{175218AC-44E0-7E44-8D62-EE8C783465C9}"/>
    <dgm:cxn modelId="{6858CF92-3DEF-4B9E-B19E-C1B1FD0AFCE4}" type="presOf" srcId="{517BE8A5-302F-384B-955D-45B5040C347F}" destId="{B7DD00A6-94B8-FD47-8C56-AB16993A6CF3}" srcOrd="0" destOrd="0" presId="urn:microsoft.com/office/officeart/2005/8/layout/cycle3"/>
    <dgm:cxn modelId="{756115B1-8154-324A-A2A2-5DFBB9C856FC}" srcId="{3439BF8A-3C7F-554D-9581-224AC71BBE24}" destId="{517BE8A5-302F-384B-955D-45B5040C347F}" srcOrd="0" destOrd="0" parTransId="{D1308CA7-E3A6-A548-965C-18A972D81DE9}" sibTransId="{1B2D09F7-8F55-1247-B1D5-D584029750CD}"/>
    <dgm:cxn modelId="{1A7B57B4-BD92-494F-8048-2FB51485B5AC}" type="presOf" srcId="{40CF62B9-E4AD-2044-AE74-5F040432B754}" destId="{A39F43E7-3E6A-C141-914B-4FCFD12CB66C}" srcOrd="0" destOrd="0" presId="urn:microsoft.com/office/officeart/2005/8/layout/cycle3"/>
    <dgm:cxn modelId="{0C8323FD-51BC-457E-9CCD-CA0389535E34}" type="presOf" srcId="{90567534-003E-E849-85B6-816A114294E6}" destId="{3F286C7D-6A9D-3049-B053-66C3821EAADD}" srcOrd="0" destOrd="0" presId="urn:microsoft.com/office/officeart/2005/8/layout/cycle3"/>
    <dgm:cxn modelId="{D25CE08F-A6BE-42B1-959C-D71DA66978C1}" type="presParOf" srcId="{BFE4B8E5-DFF6-8D44-8EEB-E94FAD028DEE}" destId="{6189F09B-EC8D-AD48-AE24-616F3294456C}" srcOrd="0" destOrd="0" presId="urn:microsoft.com/office/officeart/2005/8/layout/cycle3"/>
    <dgm:cxn modelId="{511A98B0-5C9D-442E-B0E7-AB6513029308}" type="presParOf" srcId="{6189F09B-EC8D-AD48-AE24-616F3294456C}" destId="{B7DD00A6-94B8-FD47-8C56-AB16993A6CF3}" srcOrd="0" destOrd="0" presId="urn:microsoft.com/office/officeart/2005/8/layout/cycle3"/>
    <dgm:cxn modelId="{F4D8B4EE-4D99-4E4B-9473-0CCA2E877BD6}" type="presParOf" srcId="{6189F09B-EC8D-AD48-AE24-616F3294456C}" destId="{15EB59FB-CFF1-204F-83B0-99F5EA113146}" srcOrd="1" destOrd="0" presId="urn:microsoft.com/office/officeart/2005/8/layout/cycle3"/>
    <dgm:cxn modelId="{926928A2-624C-492E-A5A4-6E30995CBF4E}" type="presParOf" srcId="{6189F09B-EC8D-AD48-AE24-616F3294456C}" destId="{3F286C7D-6A9D-3049-B053-66C3821EAADD}" srcOrd="2" destOrd="0" presId="urn:microsoft.com/office/officeart/2005/8/layout/cycle3"/>
    <dgm:cxn modelId="{C3E49BF5-5B32-454F-99F5-900BF156786B}" type="presParOf" srcId="{6189F09B-EC8D-AD48-AE24-616F3294456C}" destId="{A39F43E7-3E6A-C141-914B-4FCFD12CB66C}"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59FB-CFF1-204F-83B0-99F5EA113146}">
      <dsp:nvSpPr>
        <dsp:cNvPr id="0" name=""/>
        <dsp:cNvSpPr/>
      </dsp:nvSpPr>
      <dsp:spPr>
        <a:xfrm>
          <a:off x="388197" y="345017"/>
          <a:ext cx="1983572" cy="1983572"/>
        </a:xfrm>
        <a:prstGeom prst="circularArrow">
          <a:avLst>
            <a:gd name="adj1" fmla="val 5689"/>
            <a:gd name="adj2" fmla="val 340510"/>
            <a:gd name="adj3" fmla="val 12868411"/>
            <a:gd name="adj4" fmla="val 1795990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D00A6-94B8-FD47-8C56-AB16993A6CF3}">
      <dsp:nvSpPr>
        <dsp:cNvPr id="0" name=""/>
        <dsp:cNvSpPr/>
      </dsp:nvSpPr>
      <dsp:spPr>
        <a:xfrm>
          <a:off x="751983" y="410976"/>
          <a:ext cx="1256001" cy="6280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782639" y="441632"/>
        <a:ext cx="1194689" cy="566688"/>
      </dsp:txXfrm>
    </dsp:sp>
    <dsp:sp modelId="{3F286C7D-6A9D-3049-B053-66C3821EAADD}">
      <dsp:nvSpPr>
        <dsp:cNvPr id="0" name=""/>
        <dsp:cNvSpPr/>
      </dsp:nvSpPr>
      <dsp:spPr>
        <a:xfrm>
          <a:off x="1503766" y="1713102"/>
          <a:ext cx="1256001" cy="62800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1534422" y="1743758"/>
        <a:ext cx="1194689" cy="566688"/>
      </dsp:txXfrm>
    </dsp:sp>
    <dsp:sp modelId="{A39F43E7-3E6A-C141-914B-4FCFD12CB66C}">
      <dsp:nvSpPr>
        <dsp:cNvPr id="0" name=""/>
        <dsp:cNvSpPr/>
      </dsp:nvSpPr>
      <dsp:spPr>
        <a:xfrm>
          <a:off x="200" y="1713102"/>
          <a:ext cx="1256001" cy="62800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dirty="0"/>
        </a:p>
      </dsp:txBody>
      <dsp:txXfrm>
        <a:off x="30856" y="1743758"/>
        <a:ext cx="1194689" cy="5666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2/6/19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‹Nº›</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3</a:t>
            </a:fld>
            <a:endParaRPr lang="es-AR"/>
          </a:p>
        </p:txBody>
      </p:sp>
    </p:spTree>
    <p:extLst>
      <p:ext uri="{BB962C8B-B14F-4D97-AF65-F5344CB8AC3E}">
        <p14:creationId xmlns:p14="http://schemas.microsoft.com/office/powerpoint/2010/main" val="386243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14</a:t>
            </a:fld>
            <a:endParaRPr lang="es-AR"/>
          </a:p>
        </p:txBody>
      </p:sp>
    </p:spTree>
    <p:extLst>
      <p:ext uri="{BB962C8B-B14F-4D97-AF65-F5344CB8AC3E}">
        <p14:creationId xmlns:p14="http://schemas.microsoft.com/office/powerpoint/2010/main" val="48726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15</a:t>
            </a:fld>
            <a:endParaRPr lang="es-AR"/>
          </a:p>
        </p:txBody>
      </p:sp>
    </p:spTree>
    <p:extLst>
      <p:ext uri="{BB962C8B-B14F-4D97-AF65-F5344CB8AC3E}">
        <p14:creationId xmlns:p14="http://schemas.microsoft.com/office/powerpoint/2010/main" val="7146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16</a:t>
            </a:fld>
            <a:endParaRPr lang="es-AR"/>
          </a:p>
        </p:txBody>
      </p:sp>
    </p:spTree>
    <p:extLst>
      <p:ext uri="{BB962C8B-B14F-4D97-AF65-F5344CB8AC3E}">
        <p14:creationId xmlns:p14="http://schemas.microsoft.com/office/powerpoint/2010/main" val="20365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18</a:t>
            </a:fld>
            <a:endParaRPr lang="es-AR"/>
          </a:p>
        </p:txBody>
      </p:sp>
    </p:spTree>
    <p:extLst>
      <p:ext uri="{BB962C8B-B14F-4D97-AF65-F5344CB8AC3E}">
        <p14:creationId xmlns:p14="http://schemas.microsoft.com/office/powerpoint/2010/main" val="119065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19</a:t>
            </a:fld>
            <a:endParaRPr lang="es-AR"/>
          </a:p>
        </p:txBody>
      </p:sp>
    </p:spTree>
    <p:extLst>
      <p:ext uri="{BB962C8B-B14F-4D97-AF65-F5344CB8AC3E}">
        <p14:creationId xmlns:p14="http://schemas.microsoft.com/office/powerpoint/2010/main" val="8863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20</a:t>
            </a:fld>
            <a:endParaRPr lang="es-AR"/>
          </a:p>
        </p:txBody>
      </p:sp>
    </p:spTree>
    <p:extLst>
      <p:ext uri="{BB962C8B-B14F-4D97-AF65-F5344CB8AC3E}">
        <p14:creationId xmlns:p14="http://schemas.microsoft.com/office/powerpoint/2010/main" val="31492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21</a:t>
            </a:fld>
            <a:endParaRPr lang="es-AR"/>
          </a:p>
        </p:txBody>
      </p:sp>
    </p:spTree>
    <p:extLst>
      <p:ext uri="{BB962C8B-B14F-4D97-AF65-F5344CB8AC3E}">
        <p14:creationId xmlns:p14="http://schemas.microsoft.com/office/powerpoint/2010/main" val="13233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22</a:t>
            </a:fld>
            <a:endParaRPr lang="es-AR"/>
          </a:p>
        </p:txBody>
      </p:sp>
    </p:spTree>
    <p:extLst>
      <p:ext uri="{BB962C8B-B14F-4D97-AF65-F5344CB8AC3E}">
        <p14:creationId xmlns:p14="http://schemas.microsoft.com/office/powerpoint/2010/main" val="251826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23</a:t>
            </a:fld>
            <a:endParaRPr lang="es-AR"/>
          </a:p>
        </p:txBody>
      </p:sp>
    </p:spTree>
    <p:extLst>
      <p:ext uri="{BB962C8B-B14F-4D97-AF65-F5344CB8AC3E}">
        <p14:creationId xmlns:p14="http://schemas.microsoft.com/office/powerpoint/2010/main" val="361255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24</a:t>
            </a:fld>
            <a:endParaRPr lang="es-AR"/>
          </a:p>
        </p:txBody>
      </p:sp>
    </p:spTree>
    <p:extLst>
      <p:ext uri="{BB962C8B-B14F-4D97-AF65-F5344CB8AC3E}">
        <p14:creationId xmlns:p14="http://schemas.microsoft.com/office/powerpoint/2010/main" val="111906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a:t>
            </a:r>
            <a:r>
              <a:rPr lang="es-AR" sz="1200" dirty="0"/>
              <a:t>El código fuente y ejecutable que forma el programa junto con los datos, archivos de configuración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Programa Producto: </a:t>
            </a:r>
            <a:r>
              <a:rPr lang="es-AR" sz="1200" dirty="0"/>
              <a:t>El código que forma el programa junto con los datos, la documentación, los procedimientos, los casos de prueba y la orientación al personal para que se lo pueda ejecutar, detectar si tiene defectos, corregirlo y mantenerlo.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Sistema Producto: </a:t>
            </a:r>
            <a:r>
              <a:rPr lang="es-AR" sz="1200" dirty="0"/>
              <a:t>El código que forma un conjunto de programas; junto con los datos, la documentación, los procedimientos, los casos de prueba y la orientación al personal para qué se puedan ejecutar los programas, detectar si tienen defectos, corregirlos y mantenerlos.</a:t>
            </a:r>
          </a:p>
          <a:p>
            <a:pPr>
              <a:lnSpc>
                <a:spcPct val="170000"/>
              </a:lnSpc>
            </a:pPr>
            <a:r>
              <a:rPr lang="es-AR" dirty="0"/>
              <a:t>Sistema: </a:t>
            </a:r>
            <a:r>
              <a:rPr lang="es-AR" sz="1200" dirty="0"/>
              <a:t>Una </a:t>
            </a:r>
            <a:r>
              <a:rPr lang="es-AR" sz="1200" dirty="0">
                <a:solidFill>
                  <a:schemeClr val="accent5">
                    <a:lumMod val="75000"/>
                  </a:schemeClr>
                </a:solidFill>
              </a:rPr>
              <a:t>colección de componentes interrelacionados </a:t>
            </a:r>
            <a:r>
              <a:rPr lang="es-AR" sz="1200" dirty="0"/>
              <a:t>que trabajan juntos para lograr unos </a:t>
            </a:r>
            <a:r>
              <a:rPr lang="es-AR" sz="1200" dirty="0">
                <a:solidFill>
                  <a:schemeClr val="accent5">
                    <a:lumMod val="75000"/>
                  </a:schemeClr>
                </a:solidFill>
              </a:rPr>
              <a:t>objetivos comunes</a:t>
            </a:r>
            <a:r>
              <a:rPr lang="es-AR" sz="1200" dirty="0"/>
              <a:t>.</a:t>
            </a:r>
          </a:p>
          <a:p>
            <a:pPr>
              <a:lnSpc>
                <a:spcPct val="170000"/>
              </a:lnSpc>
            </a:pPr>
            <a:r>
              <a:rPr lang="es-AR" sz="1200" dirty="0"/>
              <a:t>Un sistema puede incluir el software, mecánicos, eléctricos y electrónicos de hardware y ser manejados por personas. </a:t>
            </a:r>
          </a:p>
          <a:p>
            <a:pPr>
              <a:lnSpc>
                <a:spcPct val="170000"/>
              </a:lnSpc>
            </a:pPr>
            <a:r>
              <a:rPr lang="es-AR" sz="1200" dirty="0"/>
              <a:t>Componentes del sistema </a:t>
            </a:r>
            <a:r>
              <a:rPr lang="es-AR" sz="1200" dirty="0">
                <a:solidFill>
                  <a:schemeClr val="accent5">
                    <a:lumMod val="75000"/>
                  </a:schemeClr>
                </a:solidFill>
              </a:rPr>
              <a:t>dependen</a:t>
            </a:r>
            <a:r>
              <a:rPr lang="es-AR" sz="1200" dirty="0"/>
              <a:t> de otros componentes del sistema.</a:t>
            </a:r>
          </a:p>
          <a:p>
            <a:pPr>
              <a:lnSpc>
                <a:spcPct val="170000"/>
              </a:lnSpc>
            </a:pPr>
            <a:r>
              <a:rPr lang="es-AR" sz="1200" dirty="0"/>
              <a:t>Las </a:t>
            </a:r>
            <a:r>
              <a:rPr lang="es-AR" sz="1200" dirty="0">
                <a:solidFill>
                  <a:schemeClr val="accent5">
                    <a:lumMod val="75000"/>
                  </a:schemeClr>
                </a:solidFill>
              </a:rPr>
              <a:t>propiedades y el comportamiento </a:t>
            </a:r>
            <a:r>
              <a:rPr lang="es-AR" sz="1200" dirty="0"/>
              <a:t>de los componentes del sistema están inextricablemente mezclados.</a:t>
            </a:r>
          </a:p>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4</a:t>
            </a:fld>
            <a:endParaRPr lang="es-AR"/>
          </a:p>
        </p:txBody>
      </p:sp>
    </p:spTree>
    <p:extLst>
      <p:ext uri="{BB962C8B-B14F-4D97-AF65-F5344CB8AC3E}">
        <p14:creationId xmlns:p14="http://schemas.microsoft.com/office/powerpoint/2010/main" val="197638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25</a:t>
            </a:fld>
            <a:endParaRPr lang="es-AR"/>
          </a:p>
        </p:txBody>
      </p:sp>
    </p:spTree>
    <p:extLst>
      <p:ext uri="{BB962C8B-B14F-4D97-AF65-F5344CB8AC3E}">
        <p14:creationId xmlns:p14="http://schemas.microsoft.com/office/powerpoint/2010/main" val="113134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26</a:t>
            </a:fld>
            <a:endParaRPr lang="es-AR"/>
          </a:p>
        </p:txBody>
      </p:sp>
    </p:spTree>
    <p:extLst>
      <p:ext uri="{BB962C8B-B14F-4D97-AF65-F5344CB8AC3E}">
        <p14:creationId xmlns:p14="http://schemas.microsoft.com/office/powerpoint/2010/main" val="31483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789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0ECB8AE4-BB39-45E5-A321-EE8A0F506F0A}" type="slidenum">
              <a:rPr lang="es-AR" smtClean="0"/>
              <a:pPr>
                <a:defRPr/>
              </a:pPr>
              <a:t>32</a:t>
            </a:fld>
            <a:endParaRPr lang="es-AR"/>
          </a:p>
        </p:txBody>
      </p:sp>
    </p:spTree>
    <p:extLst>
      <p:ext uri="{BB962C8B-B14F-4D97-AF65-F5344CB8AC3E}">
        <p14:creationId xmlns:p14="http://schemas.microsoft.com/office/powerpoint/2010/main" val="135132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481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C51925-EA1E-4BAE-B490-8F89C5A4E669}" type="slidenum">
              <a:rPr lang="es-AR" smtClean="0"/>
              <a:pPr>
                <a:defRPr/>
              </a:pPr>
              <a:t>33</a:t>
            </a:fld>
            <a:endParaRPr lang="es-AR"/>
          </a:p>
        </p:txBody>
      </p:sp>
    </p:spTree>
    <p:extLst>
      <p:ext uri="{BB962C8B-B14F-4D97-AF65-F5344CB8AC3E}">
        <p14:creationId xmlns:p14="http://schemas.microsoft.com/office/powerpoint/2010/main" val="112592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017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AC9765-6156-4B51-B0B7-AFE0B041A26D}" type="slidenum">
              <a:rPr lang="es-AR" smtClean="0"/>
              <a:pPr>
                <a:defRPr/>
              </a:pPr>
              <a:t>35</a:t>
            </a:fld>
            <a:endParaRPr lang="es-AR"/>
          </a:p>
        </p:txBody>
      </p:sp>
    </p:spTree>
    <p:extLst>
      <p:ext uri="{BB962C8B-B14F-4D97-AF65-F5344CB8AC3E}">
        <p14:creationId xmlns:p14="http://schemas.microsoft.com/office/powerpoint/2010/main" val="32729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42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AD10EBE9-41C5-41A9-A53C-4B3D20345DE9}" type="slidenum">
              <a:rPr lang="es-AR" smtClean="0"/>
              <a:pPr>
                <a:defRPr/>
              </a:pPr>
              <a:t>36</a:t>
            </a:fld>
            <a:endParaRPr lang="es-AR"/>
          </a:p>
        </p:txBody>
      </p:sp>
    </p:spTree>
    <p:extLst>
      <p:ext uri="{BB962C8B-B14F-4D97-AF65-F5344CB8AC3E}">
        <p14:creationId xmlns:p14="http://schemas.microsoft.com/office/powerpoint/2010/main" val="38786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38</a:t>
            </a:fld>
            <a:endParaRPr lang="es-AR"/>
          </a:p>
        </p:txBody>
      </p:sp>
    </p:spTree>
    <p:extLst>
      <p:ext uri="{BB962C8B-B14F-4D97-AF65-F5344CB8AC3E}">
        <p14:creationId xmlns:p14="http://schemas.microsoft.com/office/powerpoint/2010/main" val="83681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39</a:t>
            </a:fld>
            <a:endParaRPr lang="es-AR"/>
          </a:p>
        </p:txBody>
      </p:sp>
    </p:spTree>
    <p:extLst>
      <p:ext uri="{BB962C8B-B14F-4D97-AF65-F5344CB8AC3E}">
        <p14:creationId xmlns:p14="http://schemas.microsoft.com/office/powerpoint/2010/main" val="72931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40</a:t>
            </a:fld>
            <a:endParaRPr lang="es-AR"/>
          </a:p>
        </p:txBody>
      </p:sp>
    </p:spTree>
    <p:extLst>
      <p:ext uri="{BB962C8B-B14F-4D97-AF65-F5344CB8AC3E}">
        <p14:creationId xmlns:p14="http://schemas.microsoft.com/office/powerpoint/2010/main" val="51854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43</a:t>
            </a:fld>
            <a:endParaRPr lang="es-AR"/>
          </a:p>
        </p:txBody>
      </p:sp>
    </p:spTree>
    <p:extLst>
      <p:ext uri="{BB962C8B-B14F-4D97-AF65-F5344CB8AC3E}">
        <p14:creationId xmlns:p14="http://schemas.microsoft.com/office/powerpoint/2010/main" val="23666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5</a:t>
            </a:fld>
            <a:endParaRPr lang="es-AR"/>
          </a:p>
        </p:txBody>
      </p:sp>
    </p:spTree>
    <p:extLst>
      <p:ext uri="{BB962C8B-B14F-4D97-AF65-F5344CB8AC3E}">
        <p14:creationId xmlns:p14="http://schemas.microsoft.com/office/powerpoint/2010/main" val="207965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45</a:t>
            </a:fld>
            <a:endParaRPr lang="es-AR"/>
          </a:p>
        </p:txBody>
      </p:sp>
    </p:spTree>
    <p:extLst>
      <p:ext uri="{BB962C8B-B14F-4D97-AF65-F5344CB8AC3E}">
        <p14:creationId xmlns:p14="http://schemas.microsoft.com/office/powerpoint/2010/main" val="394919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1070F058-98CE-49F6-A3CA-4ABA10BDC090}" type="slidenum">
              <a:rPr lang="es-AR" smtClean="0"/>
              <a:t>61</a:t>
            </a:fld>
            <a:endParaRPr lang="es-AR"/>
          </a:p>
        </p:txBody>
      </p:sp>
    </p:spTree>
    <p:extLst>
      <p:ext uri="{BB962C8B-B14F-4D97-AF65-F5344CB8AC3E}">
        <p14:creationId xmlns:p14="http://schemas.microsoft.com/office/powerpoint/2010/main" val="97548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6</a:t>
            </a:fld>
            <a:endParaRPr lang="es-AR"/>
          </a:p>
        </p:txBody>
      </p:sp>
    </p:spTree>
    <p:extLst>
      <p:ext uri="{BB962C8B-B14F-4D97-AF65-F5344CB8AC3E}">
        <p14:creationId xmlns:p14="http://schemas.microsoft.com/office/powerpoint/2010/main" val="223112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7</a:t>
            </a:fld>
            <a:endParaRPr lang="es-AR"/>
          </a:p>
        </p:txBody>
      </p:sp>
    </p:spTree>
    <p:extLst>
      <p:ext uri="{BB962C8B-B14F-4D97-AF65-F5344CB8AC3E}">
        <p14:creationId xmlns:p14="http://schemas.microsoft.com/office/powerpoint/2010/main" val="154313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8</a:t>
            </a:fld>
            <a:endParaRPr lang="es-AR"/>
          </a:p>
        </p:txBody>
      </p:sp>
    </p:spTree>
    <p:extLst>
      <p:ext uri="{BB962C8B-B14F-4D97-AF65-F5344CB8AC3E}">
        <p14:creationId xmlns:p14="http://schemas.microsoft.com/office/powerpoint/2010/main" val="2900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11</a:t>
            </a:fld>
            <a:endParaRPr lang="es-AR"/>
          </a:p>
        </p:txBody>
      </p:sp>
    </p:spTree>
    <p:extLst>
      <p:ext uri="{BB962C8B-B14F-4D97-AF65-F5344CB8AC3E}">
        <p14:creationId xmlns:p14="http://schemas.microsoft.com/office/powerpoint/2010/main" val="36093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12</a:t>
            </a:fld>
            <a:endParaRPr lang="es-AR"/>
          </a:p>
        </p:txBody>
      </p:sp>
    </p:spTree>
    <p:extLst>
      <p:ext uri="{BB962C8B-B14F-4D97-AF65-F5344CB8AC3E}">
        <p14:creationId xmlns:p14="http://schemas.microsoft.com/office/powerpoint/2010/main" val="314775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13</a:t>
            </a:fld>
            <a:endParaRPr lang="es-AR"/>
          </a:p>
        </p:txBody>
      </p:sp>
    </p:spTree>
    <p:extLst>
      <p:ext uri="{BB962C8B-B14F-4D97-AF65-F5344CB8AC3E}">
        <p14:creationId xmlns:p14="http://schemas.microsoft.com/office/powerpoint/2010/main" val="36339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2019</a:t>
            </a:r>
            <a:endParaRPr lang="en-US" dirty="0"/>
          </a:p>
        </p:txBody>
      </p:sp>
      <p:sp>
        <p:nvSpPr>
          <p:cNvPr id="8" name="Footer Placeholder 7"/>
          <p:cNvSpPr>
            <a:spLocks noGrp="1"/>
          </p:cNvSpPr>
          <p:nvPr>
            <p:ph type="ftr" sz="quarter" idx="11"/>
          </p:nvPr>
        </p:nvSpPr>
        <p:spPr/>
        <p:txBody>
          <a:bodyPr/>
          <a:lstStyle/>
          <a:p>
            <a:r>
              <a:rPr lang="es-AR"/>
              <a:t>Ingeniería de Software en Sistemas Embebidos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dirty="0"/>
          </a:p>
        </p:txBody>
      </p:sp>
      <p:sp>
        <p:nvSpPr>
          <p:cNvPr id="5" name="Footer Placeholder 4"/>
          <p:cNvSpPr>
            <a:spLocks noGrp="1"/>
          </p:cNvSpPr>
          <p:nvPr>
            <p:ph type="ftr" sz="quarter" idx="11"/>
          </p:nvPr>
        </p:nvSpPr>
        <p:spPr/>
        <p:txBody>
          <a:bodyPr/>
          <a:lstStyle/>
          <a:p>
            <a:r>
              <a:rPr lang="es-AR"/>
              <a:t>Ingeniería de Software en Sistemas Embebidos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11" name="Footer Placeholder 10"/>
          <p:cNvSpPr>
            <a:spLocks noGrp="1"/>
          </p:cNvSpPr>
          <p:nvPr>
            <p:ph type="ftr" sz="quarter" idx="11"/>
          </p:nvPr>
        </p:nvSpPr>
        <p:spPr/>
        <p:txBody>
          <a:bodyPr/>
          <a:lstStyle/>
          <a:p>
            <a:r>
              <a:rPr lang="es-AR"/>
              <a:t>Ingeniería de Software en Sistemas Embebidos</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r>
              <a:rPr lang="es-AR"/>
              <a:t>2019</a:t>
            </a:r>
            <a:endParaRPr lang="en-US" dirty="0"/>
          </a:p>
        </p:txBody>
      </p:sp>
      <p:sp>
        <p:nvSpPr>
          <p:cNvPr id="7" name="Footer Placeholder 6"/>
          <p:cNvSpPr>
            <a:spLocks noGrp="1"/>
          </p:cNvSpPr>
          <p:nvPr>
            <p:ph type="ftr" sz="quarter" idx="11"/>
          </p:nvPr>
        </p:nvSpPr>
        <p:spPr/>
        <p:txBody>
          <a:bodyPr/>
          <a:lstStyle/>
          <a:p>
            <a:r>
              <a:rPr lang="es-AR"/>
              <a:t>Ingeniería de Software en Sistemas Embebidos</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dirty="0"/>
          </a:p>
        </p:txBody>
      </p:sp>
      <p:sp>
        <p:nvSpPr>
          <p:cNvPr id="6" name="Footer Placeholder 5"/>
          <p:cNvSpPr>
            <a:spLocks noGrp="1"/>
          </p:cNvSpPr>
          <p:nvPr>
            <p:ph type="ftr" sz="quarter" idx="11"/>
          </p:nvPr>
        </p:nvSpPr>
        <p:spPr/>
        <p:txBody>
          <a:bodyPr/>
          <a:lstStyle/>
          <a:p>
            <a:r>
              <a:rPr lang="es-AR"/>
              <a:t>Ingeniería de Software en Sistemas Embebidos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pic>
        <p:nvPicPr>
          <p:cNvPr id="8" name="Imagen 7">
            <a:extLst>
              <a:ext uri="{FF2B5EF4-FFF2-40B4-BE49-F238E27FC236}">
                <a16:creationId xmlns:a16="http://schemas.microsoft.com/office/drawing/2014/main" id="{0C3FEC51-9099-1F4F-B452-06E2525A7AB8}"/>
              </a:ext>
            </a:extLst>
          </p:cNvPr>
          <p:cNvPicPr>
            <a:picLocks noChangeAspect="1"/>
          </p:cNvPicPr>
          <p:nvPr userDrawn="1"/>
        </p:nvPicPr>
        <p:blipFill>
          <a:blip r:embed="rId13"/>
          <a:stretch>
            <a:fillRect/>
          </a:stretch>
        </p:blipFill>
        <p:spPr>
          <a:xfrm>
            <a:off x="9717684" y="0"/>
            <a:ext cx="2447378" cy="800048"/>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bcs.org/content/ConWebDoc/1958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laboratorioti.com/2016/05/16/informe-del-caos-2015-chaos-report-2015-bien-mal-fueron-los-proyectos-ano-201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dirty="0"/>
              <a:t>Introducción a la Ingeniería de Software y Procesos</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dirty="0"/>
          </a:p>
        </p:txBody>
      </p:sp>
      <p:pic>
        <p:nvPicPr>
          <p:cNvPr id="6" name="Imagen 5">
            <a:extLst>
              <a:ext uri="{FF2B5EF4-FFF2-40B4-BE49-F238E27FC236}">
                <a16:creationId xmlns:a16="http://schemas.microsoft.com/office/drawing/2014/main" id="{970146CD-30DD-3B4C-9C09-761F21DE6981}"/>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9481" y="1551066"/>
            <a:ext cx="8229600" cy="4525963"/>
          </a:xfrm>
        </p:spPr>
        <p:txBody>
          <a:bodyPr>
            <a:normAutofit fontScale="92500" lnSpcReduction="10000"/>
          </a:bodyPr>
          <a:lstStyle/>
          <a:p>
            <a:r>
              <a:rPr lang="es-AR" sz="2400" dirty="0"/>
              <a:t>Investigación en la Unión Europea</a:t>
            </a:r>
          </a:p>
          <a:p>
            <a:endParaRPr lang="es-AR" sz="2400" dirty="0"/>
          </a:p>
          <a:p>
            <a:r>
              <a:rPr lang="es-AR" sz="2400" dirty="0"/>
              <a:t>Análisis entre 1998 y 2005.</a:t>
            </a:r>
          </a:p>
          <a:p>
            <a:endParaRPr lang="es-AR" sz="2400" dirty="0"/>
          </a:p>
          <a:p>
            <a:r>
              <a:rPr lang="es-AR" sz="2400" dirty="0"/>
              <a:t>Cantidad de proyectos: 214</a:t>
            </a:r>
          </a:p>
          <a:p>
            <a:endParaRPr lang="es-AR" sz="2400" dirty="0"/>
          </a:p>
          <a:p>
            <a:pPr lvl="1"/>
            <a:r>
              <a:rPr lang="es-AR" sz="2000" b="1" dirty="0">
                <a:solidFill>
                  <a:srgbClr val="FF0000"/>
                </a:solidFill>
              </a:rPr>
              <a:t>No terminaron: 23, 8%</a:t>
            </a:r>
          </a:p>
          <a:p>
            <a:pPr lvl="1"/>
            <a:endParaRPr lang="es-AR" sz="2000" dirty="0"/>
          </a:p>
          <a:p>
            <a:pPr lvl="1"/>
            <a:r>
              <a:rPr lang="es-AR" sz="2000" b="1" dirty="0">
                <a:solidFill>
                  <a:schemeClr val="accent6">
                    <a:lumMod val="60000"/>
                    <a:lumOff val="40000"/>
                  </a:schemeClr>
                </a:solidFill>
              </a:rPr>
              <a:t>Excedidos en tiempo o/y dinero: 32,2 %</a:t>
            </a:r>
          </a:p>
          <a:p>
            <a:endParaRPr lang="es-AR" sz="2400" dirty="0"/>
          </a:p>
          <a:p>
            <a:pPr marL="0" indent="0">
              <a:buNone/>
            </a:pPr>
            <a:r>
              <a:rPr lang="en-US" sz="1200" dirty="0"/>
              <a:t>“A study in project failure”, </a:t>
            </a:r>
            <a:r>
              <a:rPr lang="en-US" sz="1200" dirty="0" err="1"/>
              <a:t>Dr</a:t>
            </a:r>
            <a:r>
              <a:rPr lang="en-US" sz="1200" dirty="0"/>
              <a:t> John McManus and </a:t>
            </a:r>
            <a:r>
              <a:rPr lang="en-US" sz="1200" dirty="0" err="1"/>
              <a:t>Dr</a:t>
            </a:r>
            <a:r>
              <a:rPr lang="en-US" sz="1200" dirty="0"/>
              <a:t> Trevor Wood-Harper, </a:t>
            </a:r>
            <a:r>
              <a:rPr lang="es-AR" sz="1600" baseline="-25000" dirty="0">
                <a:hlinkClick r:id="rId2"/>
              </a:rPr>
              <a:t>http://www.bcs.org/content/ConWebDoc/19584</a:t>
            </a:r>
            <a:endParaRPr lang="es-AR" sz="1200" baseline="-25000" dirty="0"/>
          </a:p>
          <a:p>
            <a:pPr marL="0" indent="0">
              <a:buNone/>
            </a:pPr>
            <a:r>
              <a:rPr lang="en-US" sz="1200" dirty="0"/>
              <a:t> </a:t>
            </a:r>
          </a:p>
          <a:p>
            <a:endParaRPr lang="es-AR" sz="2400"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ADDD444B-9BA7-4839-9538-2E5C85273323}" type="slidenum">
              <a:rPr lang="es-AR" smtClean="0"/>
              <a:t>10</a:t>
            </a:fld>
            <a:endParaRPr lang="es-AR"/>
          </a:p>
        </p:txBody>
      </p:sp>
      <p:sp>
        <p:nvSpPr>
          <p:cNvPr id="2" name="1 Título"/>
          <p:cNvSpPr>
            <a:spLocks noGrp="1"/>
          </p:cNvSpPr>
          <p:nvPr>
            <p:ph type="title"/>
          </p:nvPr>
        </p:nvSpPr>
        <p:spPr/>
        <p:txBody>
          <a:bodyPr/>
          <a:lstStyle/>
          <a:p>
            <a:r>
              <a:rPr lang="es-AR" dirty="0"/>
              <a:t>Fracasos en proyectos software</a:t>
            </a:r>
          </a:p>
        </p:txBody>
      </p:sp>
      <p:pic>
        <p:nvPicPr>
          <p:cNvPr id="5" name="Picture 2" descr="http://t2.gstatic.com/images?q=tbn:ANd9GcSVTvin6uFh38EQBsWnpkZjhjy9xH68oVYy723txJll6RFZQucrM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785" y="2299573"/>
            <a:ext cx="2286000" cy="15144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8B44255D-C1C0-1142-A1F6-A3780453426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69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Marcador de contenido"/>
          <p:cNvSpPr>
            <a:spLocks noGrp="1"/>
          </p:cNvSpPr>
          <p:nvPr>
            <p:ph idx="1"/>
          </p:nvPr>
        </p:nvSpPr>
        <p:spPr>
          <a:xfrm>
            <a:off x="3554506" y="1123837"/>
            <a:ext cx="8274351" cy="4323935"/>
          </a:xfrm>
          <a:gradFill>
            <a:gsLst>
              <a:gs pos="0">
                <a:schemeClr val="accent1">
                  <a:tint val="66000"/>
                  <a:satMod val="160000"/>
                </a:schemeClr>
              </a:gs>
              <a:gs pos="60000">
                <a:schemeClr val="bg1"/>
              </a:gs>
              <a:gs pos="100000">
                <a:schemeClr val="bg1"/>
              </a:gs>
            </a:gsLst>
            <a:lin ang="0" scaled="0"/>
          </a:gradFill>
        </p:spPr>
        <p:txBody>
          <a:bodyPr>
            <a:normAutofit fontScale="92500" lnSpcReduction="10000"/>
          </a:bodyPr>
          <a:lstStyle/>
          <a:p>
            <a:endParaRPr lang="es-AR" dirty="0"/>
          </a:p>
          <a:p>
            <a:r>
              <a:rPr lang="es-AR" dirty="0"/>
              <a:t>Oficio, arte o ciencia.</a:t>
            </a:r>
          </a:p>
          <a:p>
            <a:endParaRPr lang="es-AR" dirty="0"/>
          </a:p>
          <a:p>
            <a:r>
              <a:rPr lang="es-AR" dirty="0"/>
              <a:t>Los paquetes de uso masivo son el 10% de todo el software.</a:t>
            </a:r>
          </a:p>
          <a:p>
            <a:endParaRPr lang="es-AR" dirty="0"/>
          </a:p>
          <a:p>
            <a:r>
              <a:rPr lang="es-AR" dirty="0"/>
              <a:t>Creación de software:</a:t>
            </a:r>
          </a:p>
          <a:p>
            <a:pPr lvl="1"/>
            <a:r>
              <a:rPr lang="es-AR" sz="1600" dirty="0"/>
              <a:t>Fuera de Presupuesto</a:t>
            </a:r>
          </a:p>
          <a:p>
            <a:pPr lvl="1"/>
            <a:r>
              <a:rPr lang="es-AR" sz="1600" dirty="0"/>
              <a:t>Fuera de los plazos</a:t>
            </a:r>
          </a:p>
          <a:p>
            <a:pPr lvl="1"/>
            <a:r>
              <a:rPr lang="es-AR" sz="1600" dirty="0"/>
              <a:t>Sin todos los requerimientos hechos.</a:t>
            </a:r>
          </a:p>
          <a:p>
            <a:pPr lvl="1"/>
            <a:r>
              <a:rPr lang="es-AR" sz="1600" dirty="0"/>
              <a:t>Con fallas no previstas </a:t>
            </a:r>
          </a:p>
          <a:p>
            <a:endParaRPr lang="es-AR" dirty="0"/>
          </a:p>
          <a:p>
            <a:r>
              <a:rPr lang="es-AR" dirty="0"/>
              <a:t>Análisis de la problemática finales de los 60’s – Inicio de la visión de ingeniería.</a:t>
            </a:r>
          </a:p>
          <a:p>
            <a:endParaRPr lang="es-AR" dirty="0"/>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11</a:t>
            </a:fld>
            <a:endParaRPr lang="es-AR"/>
          </a:p>
        </p:txBody>
      </p:sp>
      <p:sp>
        <p:nvSpPr>
          <p:cNvPr id="6" name="5 Título"/>
          <p:cNvSpPr>
            <a:spLocks noGrp="1"/>
          </p:cNvSpPr>
          <p:nvPr>
            <p:ph type="title"/>
          </p:nvPr>
        </p:nvSpPr>
        <p:spPr/>
        <p:txBody>
          <a:bodyPr/>
          <a:lstStyle/>
          <a:p>
            <a:r>
              <a:rPr lang="es-AR" dirty="0"/>
              <a:t>La crisis del Software </a:t>
            </a:r>
          </a:p>
        </p:txBody>
      </p:sp>
      <p:pic>
        <p:nvPicPr>
          <p:cNvPr id="94210" name="Picture 2" descr="C:\Users\Victor\AppData\Local\Temp\enhtmlclip\ScreenClip(6).png"/>
          <p:cNvPicPr>
            <a:picLocks noChangeAspect="1" noChangeArrowheads="1"/>
          </p:cNvPicPr>
          <p:nvPr/>
        </p:nvPicPr>
        <p:blipFill>
          <a:blip r:embed="rId3" cstate="print"/>
          <a:srcRect/>
          <a:stretch>
            <a:fillRect/>
          </a:stretch>
        </p:blipFill>
        <p:spPr bwMode="auto">
          <a:xfrm>
            <a:off x="8245371" y="2850776"/>
            <a:ext cx="3330152" cy="1707777"/>
          </a:xfrm>
          <a:prstGeom prst="rect">
            <a:avLst/>
          </a:prstGeom>
          <a:noFill/>
        </p:spPr>
      </p:pic>
      <p:pic>
        <p:nvPicPr>
          <p:cNvPr id="2" name="Imagen 1">
            <a:extLst>
              <a:ext uri="{FF2B5EF4-FFF2-40B4-BE49-F238E27FC236}">
                <a16:creationId xmlns:a16="http://schemas.microsoft.com/office/drawing/2014/main" id="{3A6AD4C9-05AC-454F-9D84-4375A61811C8}"/>
              </a:ext>
            </a:extLst>
          </p:cNvPr>
          <p:cNvPicPr>
            <a:picLocks noChangeAspect="1"/>
          </p:cNvPicPr>
          <p:nvPr/>
        </p:nvPicPr>
        <p:blipFill>
          <a:blip r:embed="rId4"/>
          <a:stretch>
            <a:fillRect/>
          </a:stretch>
        </p:blipFill>
        <p:spPr>
          <a:xfrm>
            <a:off x="3554506" y="1123837"/>
            <a:ext cx="8114029" cy="4565731"/>
          </a:xfrm>
          <a:prstGeom prst="rect">
            <a:avLst/>
          </a:prstGeom>
        </p:spPr>
      </p:pic>
      <p:sp>
        <p:nvSpPr>
          <p:cNvPr id="3" name="Marcador de fecha 2">
            <a:extLst>
              <a:ext uri="{FF2B5EF4-FFF2-40B4-BE49-F238E27FC236}">
                <a16:creationId xmlns:a16="http://schemas.microsoft.com/office/drawing/2014/main" id="{477B98C5-1BB0-B44A-A8E8-853C2CA7CC6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5336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7426" y="1262460"/>
            <a:ext cx="5616624" cy="4323936"/>
          </a:xfrm>
        </p:spPr>
        <p:txBody>
          <a:bodyPr>
            <a:normAutofit/>
          </a:bodyPr>
          <a:lstStyle/>
          <a:p>
            <a:r>
              <a:rPr lang="es-AR" dirty="0"/>
              <a:t>Se puede reducir a dos fuentes básicas:</a:t>
            </a:r>
          </a:p>
          <a:p>
            <a:endParaRPr lang="es-AR" dirty="0"/>
          </a:p>
          <a:p>
            <a:r>
              <a:rPr lang="es-AR" dirty="0"/>
              <a:t>El desarrollo de software es visto como un arte, más que una disciplina de ingeniería.</a:t>
            </a:r>
          </a:p>
          <a:p>
            <a:endParaRPr lang="es-AR" dirty="0"/>
          </a:p>
          <a:p>
            <a:r>
              <a:rPr lang="es-AR" dirty="0"/>
              <a:t>El enfoque de la educación adoptada por la mayoría de las instituciones de educación superior sigue orientada a un visión “artesanal” y no “ingenieril”.</a:t>
            </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12</a:t>
            </a:fld>
            <a:endParaRPr lang="es-AR"/>
          </a:p>
        </p:txBody>
      </p:sp>
      <p:sp>
        <p:nvSpPr>
          <p:cNvPr id="6" name="5 Título"/>
          <p:cNvSpPr>
            <a:spLocks noGrp="1"/>
          </p:cNvSpPr>
          <p:nvPr>
            <p:ph type="title"/>
          </p:nvPr>
        </p:nvSpPr>
        <p:spPr/>
        <p:txBody>
          <a:bodyPr/>
          <a:lstStyle/>
          <a:p>
            <a:r>
              <a:rPr lang="es-AR" dirty="0"/>
              <a:t>La Crisis del Software</a:t>
            </a:r>
          </a:p>
        </p:txBody>
      </p:sp>
      <p:pic>
        <p:nvPicPr>
          <p:cNvPr id="2050" name="Picture 2" descr="http://t2.gstatic.com/images?q=tbn:ANd9GcRCneuCFfB3Y4UeTn4UJ51Fn8lDJjiK_c4pWgl9Wo0p25uPE81J2A"/>
          <p:cNvPicPr>
            <a:picLocks noChangeAspect="1" noChangeArrowheads="1"/>
          </p:cNvPicPr>
          <p:nvPr/>
        </p:nvPicPr>
        <p:blipFill>
          <a:blip r:embed="rId3" cstate="print"/>
          <a:srcRect/>
          <a:stretch>
            <a:fillRect/>
          </a:stretch>
        </p:blipFill>
        <p:spPr bwMode="auto">
          <a:xfrm>
            <a:off x="8914745" y="1123837"/>
            <a:ext cx="2899023" cy="2143722"/>
          </a:xfrm>
          <a:prstGeom prst="rect">
            <a:avLst/>
          </a:prstGeom>
          <a:noFill/>
        </p:spPr>
      </p:pic>
      <p:sp>
        <p:nvSpPr>
          <p:cNvPr id="2052" name="AutoShape 4" descr="data:image/jpg;base64,/9j/4AAQSkZJRgABAQAAAQABAAD/2wCEAAkGBhQSEBQUEhQVFBQUFBQUFBQXFBQUFBQUFBQVFBQUFBQXHCYeFxkjGRQUHy8gIycpLCwsFR4xNTAqNSYrLCkBCQoKDgwOFw8PFywcHBwsLCwsKSkpKSksKSksLCksKSwsLCwpLCwpLSkpKSksLCwsLCwqKSkpLCkpKS8sKSwpLP/AABEIAMIBAwMBIgACEQEDEQH/xAAcAAACAgMBAQAAAAAAAAAAAAABAgADBAUGBwj/xAA9EAACAQIDBQUFCAECBwEAAAAAAQIDEQQhMQUSQVFhBiJxgZETMkKhsQdSYnLB0eHwI2PxM0NzgpKishT/xAAZAQEBAQEBAQAAAAAAAAAAAAAAAQIDBAX/xAAsEQEAAQMCBAUEAgMAAAAAAAAAAQIDEQQSITGh8BNBUXHRIiORsQUUMmGB/9oADAMBAAIRAxEAPwDsqUr8GvExMXtmMHZRlLNptWUVbXvP9DPeR4p28xGJw2KpuLkowh3Z57s5Tk51OmsrWfI1c3bZ2Yz5Z5MUxmqInOPPHN69s3GUal9y28tU/eXrw6myTVjx3YPbOnXcY1f8Vb4ZJ2i30fDwZ3eze0cqS3a+cb5VUtPzpfVHgta76vDvxsq6T7S99zRfTvsTup6x7w6ZKTb0S4MvjExaGLjJJppp6NZpl6Wd15r6H0XgWboHkMkFQsFwWm735cB90KQ1gmCWJkFx5OwPYrJ8VxBgntlfzsW2IoIbdBgjhfiVzote6/XPyReRkGLTtNO9+qas11LdxW/crrU97OLtJaPXyfQMLyj342fFPNeRJmI5rg1WVuDa4tcCtRtnHNPNq/0f6DxyVloKzlN6PJqKDqd/5yDu9SqwCRe9YNix0yWK99h9qbi5TKbZMxbCzrdP75CQlLu/+yvfhw87G4mJ5JhY4lTn3rfhv87FzEcFe/HTyKiuo3wV/MWpRvbO1ne37lzFZRV7JeNiOI7AUIo9CBIVFkFfN+SMXa+xYV6UoShGSfCSyZnRRZFnGvjGHSnhLwjtZ9mtSg3OgnKKzdPWcV+H7y+Zrez3baph7Qqp1KSys/fh+Vv6M+h8RhI1FZrz4o867a/ZlGrecLQqffS7sv8AqJaP8SPNcoouU7Lsbo6x3+Xporqt1b7c4k2x9qpx9rhJqUH71N+7fk1rCX9zOr2V2ghV7vuzWsJa+K+8uqPn9rE7Pr/FTmvOM19JRO62D2vo4u0KtqVb4c7KT5wlrGXT6ni+/oozH3LXWPmO+D2fZ1fCr6LnSe+8vX6dS5ZGabtfM4zBbZqUnas5Tg9KiXfj+aK1XVenE6fCYmM1GUWpK3dkndW6M+lY1Fu/Tutzl8+9Yrs1ba4w2BLCxmR1bdfDM9DiewVEWKd9cuVh0QTdIHeK5VTM1RHNYjIuIuSFc2wXONV2fJuKPUIqzbXHUgQHGZmebWAIQhALAaCBgKKxmxWAgGWNCtFCPz9RvbAZWzcV1R5ptiVvtib6MHF4+FNXnJLzz9Dm9o9tksqS/wC5/sbi9J4eeTsmhbnN9j9ryqxq78rtSi10TTVl0yOhcj0xxjLlMYnBiAuArLKSCBDIy0NOqno7jQqqd1rZ2fjyMeF02lnF5rpzX6+pZCDUm1o0rrqtH6fRGKqctxU0HaPshRxMJRcVNLhfvQb4xfwv5Hi3ansNVwjco3nSXxJd6HSouHjofRsaavfpbl1MfHbKhVTys7NaLNcmuK6HHjRPDvv1dOFUcXgnZrt/OjaniL1KeilrUgvH4l0Z6Fs7F3j7bCVE4yza1pyfFSjrGXVWfO5zvbT7MFFueHtCTf8Awm7Qm/8ATb92X4X5HB7N2tXwVV7jcJJ2nTknZ24Ti/8Ac8V3RRXV4umnw6/Tynv15PZa1c00+HejfR1j2fQWydvxqPcleFTjCT1tq4PSS8M+aRu1iUl+mX6nlmwe0+Hx0VCVqdbXcbtdr4qUtb/NG/w2LlSm3XUqsXZKpnKcElZb0NJLrFX5p6l0/wDIxFfhamNlfSf+pe0WafE087qesO2li4ppZyctN1OWWt21ourJi6+5G9r5owdiOEaS9nPfg25ReTVnya1zv6mbjFvU5K18vpmfUuYxO186nnxUwx0ZcfJ5FykaBMupVWtG0fP3PRMN0BowKePa1V/kZVPFxfTxLuTCwg60AyoUAziCwCsUdgsAliWHFYAFZjY7alOkrzkl04vyOT2r22buqS3Vz4/wFimZdVjdo06SvOSXTi/BHJ7W7at3VJWX3nr/AAcvisfKbvJtvqzCnVNxTnm3ERDLxe0JTd5SbfVmJKqUVKxjVMSdIjBMux7FbQUJ1LvJwT5e6/5Ozji+tv7zZ5HsfaijUd3k4tPwdjqcNt1b3va2yfS+d/NeiO0Twh56ozMy7hVl/W/3IcstsPhGbXNaPwzIby54d+RtLW2ts3xeizKJYl3ajBu1s33VnZtpvWyfrkJidnupJOcrKLvGMfy2e83rq+H6mopjznBn0ZVWvGPvNLxf95r1Hlkm9bcFq+iEVBXu1eX3nnL14aL0LDPBWNSqVZJZRg7p53do8Y6puXXJLqZWHjJe9Lezb0S1d7ZctP3CmOiVcWo4DVoRmrSV0zie2P2eU8TG7XeS7tSK78ej+/Ho8+R3ERp1EotvRJt+R5qqMcnWKny5t7s1XwVRKayv3Ksb7srcnwfR5o6bsv8AaS42pYy846KrrOP518S66+J672h2HGtTqL2aa3N6UZRvCeTe7lo1bVZq5472r+zWpRvUoRlKCV5UnnUgtbr78VzWa4nO9btainZfjPpPp8T0no6W667VW61OP9d8+/d6Hhbr/NhaitPvO3epVPzRXH8Ss/HQ6PY/aGNV7k17Op9yTvvc3Tl8a9GuKR889nu1NfBz/wAbvFvvU5ZxflwfVHqexe0WHx8LLu1Fm6bfeTXxRa18Vmuh8yr+z/G8/uWutPf49nuibGs5/Rc6T3+fd1lWnabi+eXVcGOqRg4XbE6Pdrp1qXCdt6rBfiX/ADF1Xe6S1Ogw2HpVYqdKacZaNPeiz22LlvUU7rU5jrDx3bddmrbXHw1u6FI2NTZ0lwuuaz+WpR7A6TRMOWVMJtaOxkwxj45/IrdAHsyYVmU66fG3iWuHma9RLISa0KjJYrQqrPjmcp2k29UhNwi91c+LuuYWKct/j9sU6K70s+SzZye1O2c5XVPurnx9TnsRiG827mFUqGopbiIhdicZKTu22zDnVKqtcw6uJNxGCZZFSuYtXEmHWxfIq9lKXQ3EMTJ62MKlGUmbHC7JvFytdLPLPTU6fZnZxPrxNQzLmNnbGnJ8vmdFhuzD3U45yWaT0a4xfRo6TC7ByTs1Z6J2vb9PI3WF2d3bSs3n9cvlY3hiamnhg0klcB0kcIktF6EN7Yc9zboKAgoglxkBkAYdCojmlqFCvV3Vf4V73Rfev0+glScXJfHfK142Ss220/QZ0t73tOEeHnzYKCVnCWbjlmr3j8L9MvFMkwsMumVYvARqLPXg+KYn/wCSHJLwy+hI0WvdcvNu3yzOVVDpFTzbtx9l8at6lNKnV13krU5v/US91/iXmuJ5HjMFWwlbdmpU6kHdPR9JRa1XVH1Q8M5ZOWXTP/6ucx2m7Ewrw3ZQU4eSnB/epzvdPpazOdNdVvhHGPT4+OXphqaYq7/bzzsl9o6qbtHFtKWkaryT5KfJ9TtacJU5e0w891yza96nU/NFav8AErPq1keSdq+wlbBtyV6lG/vpZx6VI/C/kze/ZbtapKVSjKTdOMVKKee676JvRPl4nydXoqKInVaWrZMc48vx5e3R9HS6mquYsXo3RPff7evbH2/Cs9yopQqLNwbyl+SaspR6ZPmjoe5PVJ9ePqcBVwqeej4PjdcmbvY+1pW3aj7y4/ejwZ69HrPHjFf+Thq9J4U5p5Ogns1fC/J5/MxauDa1j5rNGRQxlzMp1rnvmiJeHMw03sRfZG7qYeMtV5rJmPPZ74O/R5P1Rzm3K7mr3DjO2lK1RPnH6HfVKLWqa+nqch28o2pxlyujnVGHWieLgK9WxrcRiyvHY+7tHN9DGp7Mq1HozrELMqq2M5FUaEps6HA9k5vVHSbP7Jpao3EOc1OPwOwZS4HR4LstlyfO17eTOtwmxVHgbGGFjH9tWbilia/Ro9m9nowSSvlz+bNxh8AlwsZkKT5W8f2Qs3ZXkna6T0Vr5XsuBvDCRppf27G3HwXq7F8YZZaElKxUURxMbZtLo3ZrxRCzeT4fL+CDLOGWhxENcjQhQLhSYElUt1b0XH/bqGEeLzfyXRAjDO/F8dX4Dzmlq7BRz8CqrSu007yS0va64xf91XiCvFyS3b6q60bXK9nbh9BXhm4WbzvdS4xzTya9AMmnNWVrZ+T9BHiLysuGrs23daRS18f6rXBPh/evMZEUKG9nfnlzS62yuXxkVpjI51U5aiph7R2PGonZJNqzyTTXKS0a6M87x3ZeODnKVKmoRk7ytfKX4cr7vS+R6kpFeKoRqRakk11PLe08XImJ7+Xqs35tVRVHfw82wm11kpPwd7NPg7cfI3NJKou6807p8ss9eGuXmV7T7CLecqMpQ4296P8A4yuaLE7FxNOE4ZSUouO8u61fjY+X/Qu26oqol9WdZau0zFTqcBtdNuLaussmmvVG/wANiLnkCxNWlVjJUd2TlGNXcSjCa09pu6QkuNsnyTPQtj7S3ksz7tMzymcvhVQ66lVLVUNbh6xkuZ0w5Ml1TUbc2PSxFNwqRyfJuP0MxzEkxiJ5kTjk5SHYfD0/cpxXlf5sdbCUdEvQ6B1b6Rl5rd+pXQqb29lbdlu63vZJ/r8i4gzLUQ2dbgZEMKbCoraK/p+pVUw7lq7eDd/XIoxatFrNeab3b+YcLVUsrbslrF6r9/EuWAjk2r25u/gPOkm7tZrR8fUIElYrc+Sv9PUu9mlwFYFEaLXRcl+4fZpf27LZCSYARDEq1Kt3uxVuF7/uQ0jZ2CiBMqZDRYqGuAwyEQwDEFHQUB0gIKIIhrg3SAFSGEHTC5RlNTDqWqLSWJgy0+N7PRnwMHDbF3JcjpbgcRiDMqMPQstS2Uks3kubGsAqKatS6cYys2nZqza6ldCvlaV1Lind+cXxRdChFaLV35u/iMBi0oVN7vSju2Sso56vO/C6srZ6EeHak5Rdt6zktU3pdLg7deBktisqFbFYzFYULisLA0AjAEDYQjEYzEbKIgBSAGWUhhEMmRo4NCILAZMa4iDcCxMIsXcZhRuMmIhkwGRLgTDcA2BckSAEIqYbkBAmBMjYQRSAYEbBcYRlAkI2M2K2BLitBYAFbFbCxAAwBAwEkhGO2KygIAbgKyyQpiDIy0dBuKiXAe4UImMgDGRYmVxQ9wp0iATIAyDcCEqVFFXeSAtRJNLUS/IqcJTTUsk9OfiQWOqrXvlrfTQx6uIkt2V04371s3a2TXPOxZUwykrTz+XqWRglokrAOndXJcFwXCGuBsiYrYBYsmQVlEbA2QDAjYtyNguAGKM2IwIxbhAwBIRjNiNlEsQTfCGV9xooSI9yNGuSwBkAUGwowDoIqCmAyGSFQbgNYrqUd7Xy8eY9yXArw8vh0a/ty+5qNr0qmU6crbuqtqjYYaupRUuaIq4DMPFYuUZJKOXPryMveCBclyipi1GSi+PHhmW3KGYLmM8ZaajZ58eBkNgRsDZVPEpO2rC7gCpUyyauLDfu72s9FyEqU7tLhq2ZFwFkLcZsSSIDcWTEdQX2nQoYEpC2ZN0BXMRpssbFbKE3EEJAyvuMitMZMjRxkxEG4DsKFRLgPciYEFsB0wqQiBKolqwDWr7q5hoVt6KYXG5j0pbsnF6PNAZElcw8EvZzcH7rzj+qM0oxlLejlk1mn1AuqwumivD1Haz1RXhMZvxzXeWTHlRbd1l+oBqxTWYlGq7WebXHmN7MZECTpuWuQ8Yc3cjIgIrBchGw3AjFciNguBN4WTIxGyiWIyXAEC5GyMVsCNlbYZSK2wp94ggCoyR0xbBQDXGQqYxFG5ABAdBuKgS0yAsTKq9FS8SnD1Gm1Jl2/wAgHoVbxFrK6y1WhKdGxYkAEpWzCqfPMe4twKqkd17y0epcpAKqd02uAFrFYQARi3IwWANwEBcgjYGBguURsW4wrCA2C4GAKLYrkBgaKFYGEDABAEDLLREQgU6GRCEWRIgEBBymLzYSECpZl6IQodBZCEUUKwkCIhSEAjAyEAACEAgrIQAAIQEoKyEBCuQpCABkCQEkkABAShCEK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53" name="Picture 5"/>
          <p:cNvPicPr>
            <a:picLocks noChangeAspect="1" noChangeArrowheads="1"/>
          </p:cNvPicPr>
          <p:nvPr/>
        </p:nvPicPr>
        <p:blipFill>
          <a:blip r:embed="rId4" cstate="print"/>
          <a:srcRect/>
          <a:stretch>
            <a:fillRect/>
          </a:stretch>
        </p:blipFill>
        <p:spPr bwMode="auto">
          <a:xfrm>
            <a:off x="8996104" y="3496990"/>
            <a:ext cx="2736304" cy="2049587"/>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14FEC74C-E8D5-4D40-997B-9655EB0D133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29155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0726" y="811534"/>
            <a:ext cx="7848872" cy="3168352"/>
          </a:xfrm>
        </p:spPr>
        <p:txBody>
          <a:bodyPr>
            <a:normAutofit/>
          </a:bodyPr>
          <a:lstStyle/>
          <a:p>
            <a:r>
              <a:rPr lang="es-AR" sz="2400" dirty="0"/>
              <a:t>La ingeniería de Software es la respuesta a “la crisis del software”.</a:t>
            </a:r>
          </a:p>
          <a:p>
            <a:endParaRPr lang="es-AR" sz="2400" dirty="0"/>
          </a:p>
          <a:p>
            <a:r>
              <a:rPr lang="es-AR" sz="2400" dirty="0"/>
              <a:t>Alude a los problemas relacionados con la </a:t>
            </a:r>
            <a:r>
              <a:rPr lang="es-AR" sz="2400" b="1" dirty="0">
                <a:solidFill>
                  <a:srgbClr val="0070C0"/>
                </a:solidFill>
              </a:rPr>
              <a:t>construcción</a:t>
            </a:r>
            <a:r>
              <a:rPr lang="es-AR" sz="2400" dirty="0"/>
              <a:t> y </a:t>
            </a:r>
            <a:r>
              <a:rPr lang="es-AR" sz="2400" b="1" dirty="0">
                <a:solidFill>
                  <a:schemeClr val="accent3">
                    <a:lumMod val="75000"/>
                  </a:schemeClr>
                </a:solidFill>
              </a:rPr>
              <a:t>mantenimiento</a:t>
            </a:r>
            <a:r>
              <a:rPr lang="es-AR" sz="2400" dirty="0"/>
              <a:t> del software.</a:t>
            </a:r>
          </a:p>
          <a:p>
            <a:endParaRPr lang="es-AR" sz="2400" dirty="0"/>
          </a:p>
          <a:p>
            <a:endParaRPr lang="es-AR" sz="2400"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13</a:t>
            </a:fld>
            <a:endParaRPr lang="es-AR"/>
          </a:p>
        </p:txBody>
      </p:sp>
      <p:sp>
        <p:nvSpPr>
          <p:cNvPr id="2" name="1 Título"/>
          <p:cNvSpPr>
            <a:spLocks noGrp="1"/>
          </p:cNvSpPr>
          <p:nvPr>
            <p:ph type="title"/>
          </p:nvPr>
        </p:nvSpPr>
        <p:spPr/>
        <p:txBody>
          <a:bodyPr>
            <a:normAutofit/>
          </a:bodyPr>
          <a:lstStyle/>
          <a:p>
            <a:r>
              <a:rPr lang="es-AR" dirty="0"/>
              <a:t>La problemática del Software</a:t>
            </a:r>
          </a:p>
        </p:txBody>
      </p:sp>
      <p:pic>
        <p:nvPicPr>
          <p:cNvPr id="60418" name="Picture 2" descr="The tar pit containing the bones of many powerful beasts, trapped helplessly by the sticky tar of the software crisis"/>
          <p:cNvPicPr>
            <a:picLocks noChangeAspect="1" noChangeArrowheads="1"/>
          </p:cNvPicPr>
          <p:nvPr/>
        </p:nvPicPr>
        <p:blipFill>
          <a:blip r:embed="rId3" cstate="print"/>
          <a:srcRect/>
          <a:stretch>
            <a:fillRect/>
          </a:stretch>
        </p:blipFill>
        <p:spPr bwMode="auto">
          <a:xfrm>
            <a:off x="4578606" y="3159616"/>
            <a:ext cx="5600700" cy="2257426"/>
          </a:xfrm>
          <a:prstGeom prst="rect">
            <a:avLst/>
          </a:prstGeom>
          <a:noFill/>
        </p:spPr>
      </p:pic>
      <p:sp>
        <p:nvSpPr>
          <p:cNvPr id="4" name="Marcador de fecha 3">
            <a:extLst>
              <a:ext uri="{FF2B5EF4-FFF2-40B4-BE49-F238E27FC236}">
                <a16:creationId xmlns:a16="http://schemas.microsoft.com/office/drawing/2014/main" id="{5CF6D548-1505-3541-9A37-22C7B297A30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7652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5809" y="1976717"/>
            <a:ext cx="8363272" cy="4022455"/>
          </a:xfrm>
        </p:spPr>
        <p:txBody>
          <a:bodyPr>
            <a:normAutofit fontScale="92500" lnSpcReduction="10000"/>
          </a:bodyPr>
          <a:lstStyle/>
          <a:p>
            <a:endParaRPr lang="es-AR" dirty="0"/>
          </a:p>
          <a:p>
            <a:endParaRPr lang="es-AR" dirty="0"/>
          </a:p>
          <a:p>
            <a:endParaRPr lang="es-AR" dirty="0"/>
          </a:p>
          <a:p>
            <a:endParaRPr lang="es-AR" dirty="0"/>
          </a:p>
          <a:p>
            <a:endParaRPr lang="es-AR" dirty="0"/>
          </a:p>
          <a:p>
            <a:endParaRPr lang="es-AR" dirty="0"/>
          </a:p>
          <a:p>
            <a:endParaRPr lang="es-AR" dirty="0"/>
          </a:p>
          <a:p>
            <a:pPr marL="0" indent="0" algn="ctr">
              <a:buNone/>
            </a:pPr>
            <a:r>
              <a:rPr lang="es-AR" sz="2400" dirty="0"/>
              <a:t>No hay desarrollo individual, ni técnica de gestión o tecnología , que por sí solo prometa  mejoras de un orden de magnitud  dentro de una década en la productividad, confiabilidad, simplicidad</a:t>
            </a:r>
            <a:r>
              <a:rPr lang="es-AR" dirty="0"/>
              <a:t>.</a:t>
            </a:r>
          </a:p>
          <a:p>
            <a:endParaRPr lang="es-AR" dirty="0"/>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14</a:t>
            </a:fld>
            <a:endParaRPr lang="es-AR"/>
          </a:p>
        </p:txBody>
      </p:sp>
      <p:sp>
        <p:nvSpPr>
          <p:cNvPr id="6" name="5 Título"/>
          <p:cNvSpPr>
            <a:spLocks noGrp="1"/>
          </p:cNvSpPr>
          <p:nvPr>
            <p:ph type="title"/>
          </p:nvPr>
        </p:nvSpPr>
        <p:spPr/>
        <p:txBody>
          <a:bodyPr/>
          <a:lstStyle/>
          <a:p>
            <a:r>
              <a:rPr lang="es-AR" dirty="0"/>
              <a:t>No hay bala de plata!</a:t>
            </a:r>
          </a:p>
        </p:txBody>
      </p:sp>
      <p:pic>
        <p:nvPicPr>
          <p:cNvPr id="103426" name="Picture 2"/>
          <p:cNvPicPr>
            <a:picLocks noChangeAspect="1" noChangeArrowheads="1"/>
          </p:cNvPicPr>
          <p:nvPr/>
        </p:nvPicPr>
        <p:blipFill>
          <a:blip r:embed="rId3" cstate="print"/>
          <a:srcRect/>
          <a:stretch>
            <a:fillRect/>
          </a:stretch>
        </p:blipFill>
        <p:spPr bwMode="auto">
          <a:xfrm>
            <a:off x="6045158" y="1315197"/>
            <a:ext cx="2736304" cy="2724143"/>
          </a:xfrm>
          <a:prstGeom prst="rect">
            <a:avLst/>
          </a:prstGeom>
          <a:noFill/>
          <a:ln w="9525">
            <a:noFill/>
            <a:miter lim="800000"/>
            <a:headEnd/>
            <a:tailEnd/>
          </a:ln>
        </p:spPr>
      </p:pic>
      <p:pic>
        <p:nvPicPr>
          <p:cNvPr id="103428" name="Picture 4" descr="http://t0.gstatic.com/images?q=tbn:ANd9GcQz9m8SYPnOHtOiERJ4b0kTQCBDgKhkBxHG1--B4LUBy_2JNOIQfA"/>
          <p:cNvPicPr>
            <a:picLocks noChangeAspect="1" noChangeArrowheads="1"/>
          </p:cNvPicPr>
          <p:nvPr/>
        </p:nvPicPr>
        <p:blipFill>
          <a:blip r:embed="rId4" cstate="print"/>
          <a:srcRect/>
          <a:stretch>
            <a:fillRect/>
          </a:stretch>
        </p:blipFill>
        <p:spPr bwMode="auto">
          <a:xfrm>
            <a:off x="5835018" y="1099063"/>
            <a:ext cx="3156583" cy="2952494"/>
          </a:xfrm>
          <a:prstGeom prst="rect">
            <a:avLst/>
          </a:prstGeom>
          <a:noFill/>
        </p:spPr>
      </p:pic>
      <p:sp>
        <p:nvSpPr>
          <p:cNvPr id="3" name="Marcador de fecha 2">
            <a:extLst>
              <a:ext uri="{FF2B5EF4-FFF2-40B4-BE49-F238E27FC236}">
                <a16:creationId xmlns:a16="http://schemas.microsoft.com/office/drawing/2014/main" id="{BB0B4E1D-959B-FF45-B7AA-7D964B5AEA4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109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fade">
                                      <p:cBhvr>
                                        <p:cTn id="7" dur="20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4145" y="802828"/>
            <a:ext cx="8238584" cy="1584175"/>
          </a:xfrm>
        </p:spPr>
        <p:txBody>
          <a:bodyPr>
            <a:normAutofit/>
          </a:bodyPr>
          <a:lstStyle/>
          <a:p>
            <a:pPr>
              <a:buClr>
                <a:schemeClr val="tx2">
                  <a:lumMod val="60000"/>
                  <a:lumOff val="40000"/>
                </a:schemeClr>
              </a:buClr>
              <a:buFont typeface="Webdings" pitchFamily="18" charset="2"/>
              <a:buChar char=""/>
            </a:pPr>
            <a:r>
              <a:rPr lang="es-AR" dirty="0"/>
              <a:t>No se puede evitar el uso del software, pero normalmente estar en un proyecto donde hay solo programadores que lo construyen es muy probable que sea sin la calidad esperada.</a:t>
            </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15</a:t>
            </a:fld>
            <a:endParaRPr lang="es-AR"/>
          </a:p>
        </p:txBody>
      </p:sp>
      <p:sp>
        <p:nvSpPr>
          <p:cNvPr id="2" name="1 Título"/>
          <p:cNvSpPr>
            <a:spLocks noGrp="1"/>
          </p:cNvSpPr>
          <p:nvPr>
            <p:ph type="title"/>
          </p:nvPr>
        </p:nvSpPr>
        <p:spPr/>
        <p:txBody>
          <a:bodyPr/>
          <a:lstStyle/>
          <a:p>
            <a:r>
              <a:rPr lang="es-AR" dirty="0"/>
              <a:t>Opinión Generalizada</a:t>
            </a:r>
          </a:p>
        </p:txBody>
      </p:sp>
      <p:sp>
        <p:nvSpPr>
          <p:cNvPr id="6" name="5 CuadroTexto"/>
          <p:cNvSpPr txBox="1"/>
          <p:nvPr/>
        </p:nvSpPr>
        <p:spPr>
          <a:xfrm>
            <a:off x="3514145" y="2387003"/>
            <a:ext cx="8093096" cy="1200329"/>
          </a:xfrm>
          <a:prstGeom prst="rect">
            <a:avLst/>
          </a:prstGeom>
          <a:noFill/>
        </p:spPr>
        <p:txBody>
          <a:bodyPr wrap="square" rtlCol="0">
            <a:spAutoFit/>
          </a:bodyPr>
          <a:lstStyle/>
          <a:p>
            <a:pPr algn="ctr"/>
            <a:r>
              <a:rPr lang="es-AR" sz="3600" b="1" dirty="0">
                <a:solidFill>
                  <a:srgbClr val="FF0000"/>
                </a:solidFill>
              </a:rPr>
              <a:t>Hacer un producto de Software no es codificar un programa !!!!!!</a:t>
            </a:r>
          </a:p>
        </p:txBody>
      </p:sp>
      <p:sp>
        <p:nvSpPr>
          <p:cNvPr id="4" name="Marcador de fecha 3">
            <a:extLst>
              <a:ext uri="{FF2B5EF4-FFF2-40B4-BE49-F238E27FC236}">
                <a16:creationId xmlns:a16="http://schemas.microsoft.com/office/drawing/2014/main" id="{29BCC540-2B7D-F24B-A9F2-DBA64CF874EC}"/>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7133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25607" y="1294367"/>
            <a:ext cx="8229600" cy="3911609"/>
          </a:xfrm>
        </p:spPr>
        <p:txBody>
          <a:bodyPr>
            <a:noAutofit/>
          </a:bodyPr>
          <a:lstStyle/>
          <a:p>
            <a:pPr>
              <a:buClr>
                <a:schemeClr val="tx2">
                  <a:lumMod val="60000"/>
                  <a:lumOff val="40000"/>
                </a:schemeClr>
              </a:buClr>
              <a:buFont typeface="Wingdings" pitchFamily="2" charset="2"/>
              <a:buChar char=""/>
            </a:pPr>
            <a:r>
              <a:rPr lang="es-AR" sz="1800" dirty="0"/>
              <a:t>Es entender que se quiere hacer con ese producto. </a:t>
            </a:r>
            <a:r>
              <a:rPr lang="es-AR" sz="1800" dirty="0">
                <a:solidFill>
                  <a:srgbClr val="0070C0"/>
                </a:solidFill>
              </a:rPr>
              <a:t>(Quien conoce el problema es quien lo va a usar).</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Diseñarlo </a:t>
            </a:r>
            <a:r>
              <a:rPr lang="es-AR" sz="1800" dirty="0">
                <a:solidFill>
                  <a:srgbClr val="0070C0"/>
                </a:solidFill>
              </a:rPr>
              <a:t>(Pensar antes de codificarlo).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Probarlo </a:t>
            </a:r>
            <a:r>
              <a:rPr lang="es-AR" sz="1800" dirty="0">
                <a:solidFill>
                  <a:srgbClr val="0070C0"/>
                </a:solidFill>
              </a:rPr>
              <a:t>(Que no lo pruebe quien lo hizo).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Controlarlo </a:t>
            </a:r>
            <a:r>
              <a:rPr lang="es-AR" sz="1800" dirty="0">
                <a:solidFill>
                  <a:srgbClr val="0070C0"/>
                </a:solidFill>
              </a:rPr>
              <a:t>(Que se sepa donde está cada cosa).</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Administrar como se hace </a:t>
            </a:r>
            <a:r>
              <a:rPr lang="es-AR" sz="1800" dirty="0">
                <a:solidFill>
                  <a:srgbClr val="0070C0"/>
                </a:solidFill>
              </a:rPr>
              <a:t>(Seguir un proceso).</a:t>
            </a:r>
          </a:p>
          <a:p>
            <a:pPr>
              <a:buClr>
                <a:schemeClr val="tx2">
                  <a:lumMod val="60000"/>
                  <a:lumOff val="40000"/>
                </a:schemeClr>
              </a:buClr>
              <a:buFont typeface="Wingdings" pitchFamily="2" charset="2"/>
              <a:buChar char=""/>
            </a:pPr>
            <a:endParaRPr lang="es-AR" sz="1800" dirty="0">
              <a:solidFill>
                <a:srgbClr val="FF0000"/>
              </a:solidFill>
            </a:endParaRPr>
          </a:p>
          <a:p>
            <a:pPr>
              <a:buClr>
                <a:schemeClr val="tx2">
                  <a:lumMod val="60000"/>
                  <a:lumOff val="40000"/>
                </a:schemeClr>
              </a:buClr>
              <a:buFont typeface="Wingdings" pitchFamily="2" charset="2"/>
              <a:buChar char=""/>
            </a:pPr>
            <a:r>
              <a:rPr lang="es-AR" sz="1800" dirty="0"/>
              <a:t>Capacitar a quienes lo hacen </a:t>
            </a:r>
            <a:r>
              <a:rPr lang="es-AR" sz="1800" dirty="0">
                <a:solidFill>
                  <a:srgbClr val="0070C0"/>
                </a:solidFill>
              </a:rPr>
              <a:t>(Que no sepan solo el lenguaje).</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16</a:t>
            </a:fld>
            <a:endParaRPr lang="es-AR"/>
          </a:p>
        </p:txBody>
      </p:sp>
      <p:sp>
        <p:nvSpPr>
          <p:cNvPr id="2" name="1 Título"/>
          <p:cNvSpPr>
            <a:spLocks noGrp="1"/>
          </p:cNvSpPr>
          <p:nvPr>
            <p:ph type="title"/>
          </p:nvPr>
        </p:nvSpPr>
        <p:spPr/>
        <p:txBody>
          <a:bodyPr/>
          <a:lstStyle/>
          <a:p>
            <a:r>
              <a:rPr lang="es-AR" dirty="0"/>
              <a:t>¿Entonces que es? </a:t>
            </a:r>
            <a:r>
              <a:rPr lang="es-AR" sz="2000" dirty="0"/>
              <a:t>(además de programar)</a:t>
            </a:r>
            <a:endParaRPr lang="es-AR"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54" y="1687793"/>
            <a:ext cx="3096344" cy="2319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Marcador de fecha 3">
            <a:extLst>
              <a:ext uri="{FF2B5EF4-FFF2-40B4-BE49-F238E27FC236}">
                <a16:creationId xmlns:a16="http://schemas.microsoft.com/office/drawing/2014/main" id="{DBA5E4D9-1139-7E4F-91D6-F942B80AC22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7780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Ingeniería de Software</a:t>
            </a:r>
            <a:endParaRPr lang="es-AR" dirty="0"/>
          </a:p>
        </p:txBody>
      </p:sp>
      <p:sp>
        <p:nvSpPr>
          <p:cNvPr id="3" name="2 Marcador de texto"/>
          <p:cNvSpPr>
            <a:spLocks noGrp="1"/>
          </p:cNvSpPr>
          <p:nvPr>
            <p:ph type="body" idx="1"/>
          </p:nvPr>
        </p:nvSpPr>
        <p:spPr/>
        <p:txBody>
          <a:bodyPr/>
          <a:lstStyle/>
          <a:p>
            <a:endParaRPr lang="es-AR" dirty="0"/>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17</a:t>
            </a:fld>
            <a:endParaRPr lang="es-AR"/>
          </a:p>
        </p:txBody>
      </p:sp>
      <p:sp>
        <p:nvSpPr>
          <p:cNvPr id="4" name="Marcador de fecha 3">
            <a:extLst>
              <a:ext uri="{FF2B5EF4-FFF2-40B4-BE49-F238E27FC236}">
                <a16:creationId xmlns:a16="http://schemas.microsoft.com/office/drawing/2014/main" id="{A7FFB595-DDF8-A84B-9E2D-BD4BB5C49944}"/>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0021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4506" y="1015860"/>
            <a:ext cx="5686436" cy="4709160"/>
          </a:xfrm>
        </p:spPr>
        <p:txBody>
          <a:bodyPr>
            <a:normAutofit fontScale="70000" lnSpcReduction="20000"/>
          </a:bodyPr>
          <a:lstStyle/>
          <a:p>
            <a:pPr>
              <a:lnSpc>
                <a:spcPct val="120000"/>
              </a:lnSpc>
            </a:pPr>
            <a:r>
              <a:rPr lang="es-AR" dirty="0"/>
              <a:t>La ingeniería es el desarrollo de soluciones económicamente efectivas a problemas prácticos, mediante la aplicación del conocimiento científico.</a:t>
            </a:r>
            <a:endParaRPr lang="es-ES" dirty="0"/>
          </a:p>
          <a:p>
            <a:pPr>
              <a:lnSpc>
                <a:spcPct val="90000"/>
              </a:lnSpc>
            </a:pPr>
            <a:endParaRPr lang="es-AR" dirty="0"/>
          </a:p>
          <a:p>
            <a:pPr>
              <a:lnSpc>
                <a:spcPct val="90000"/>
              </a:lnSpc>
            </a:pPr>
            <a:r>
              <a:rPr lang="es-AR" dirty="0">
                <a:solidFill>
                  <a:srgbClr val="0070C0"/>
                </a:solidFill>
              </a:rPr>
              <a:t>económicamente efectivas</a:t>
            </a:r>
            <a:r>
              <a:rPr lang="es-AR" dirty="0"/>
              <a:t>:</a:t>
            </a:r>
          </a:p>
          <a:p>
            <a:pPr lvl="1">
              <a:lnSpc>
                <a:spcPct val="90000"/>
              </a:lnSpc>
            </a:pPr>
            <a:r>
              <a:rPr lang="es-AR" sz="2000" dirty="0"/>
              <a:t>Considerar diferentes diseños</a:t>
            </a:r>
          </a:p>
          <a:p>
            <a:pPr lvl="1">
              <a:lnSpc>
                <a:spcPct val="90000"/>
              </a:lnSpc>
            </a:pPr>
            <a:r>
              <a:rPr lang="es-AR" sz="2000" dirty="0"/>
              <a:t>Minimizar los impactos negativos (costos sociales y de medio ambiente).</a:t>
            </a:r>
          </a:p>
          <a:p>
            <a:pPr lvl="1">
              <a:lnSpc>
                <a:spcPct val="90000"/>
              </a:lnSpc>
            </a:pPr>
            <a:endParaRPr lang="es-AR" sz="1600" dirty="0"/>
          </a:p>
          <a:p>
            <a:pPr>
              <a:lnSpc>
                <a:spcPct val="90000"/>
              </a:lnSpc>
            </a:pPr>
            <a:r>
              <a:rPr lang="es-AR" dirty="0">
                <a:solidFill>
                  <a:srgbClr val="0070C0"/>
                </a:solidFill>
              </a:rPr>
              <a:t>soluciones</a:t>
            </a:r>
            <a:r>
              <a:rPr lang="es-AR" dirty="0"/>
              <a:t>:</a:t>
            </a:r>
          </a:p>
          <a:p>
            <a:pPr lvl="1">
              <a:lnSpc>
                <a:spcPct val="90000"/>
              </a:lnSpc>
            </a:pPr>
            <a:r>
              <a:rPr lang="es-AR" sz="2000" dirty="0"/>
              <a:t>Énfasis en la construcción de dispositivos.</a:t>
            </a:r>
          </a:p>
          <a:p>
            <a:pPr lvl="1">
              <a:lnSpc>
                <a:spcPct val="90000"/>
              </a:lnSpc>
              <a:buFont typeface="Wingdings" pitchFamily="2" charset="2"/>
              <a:buNone/>
            </a:pPr>
            <a:endParaRPr lang="es-AR" sz="1600" dirty="0"/>
          </a:p>
          <a:p>
            <a:pPr>
              <a:lnSpc>
                <a:spcPct val="90000"/>
              </a:lnSpc>
            </a:pPr>
            <a:r>
              <a:rPr lang="es-AR" dirty="0">
                <a:solidFill>
                  <a:srgbClr val="0070C0"/>
                </a:solidFill>
              </a:rPr>
              <a:t>problemas prácticos</a:t>
            </a:r>
            <a:r>
              <a:rPr lang="es-AR" dirty="0"/>
              <a:t>:</a:t>
            </a:r>
          </a:p>
          <a:p>
            <a:pPr lvl="1">
              <a:lnSpc>
                <a:spcPct val="90000"/>
              </a:lnSpc>
            </a:pPr>
            <a:r>
              <a:rPr lang="es-AR" sz="2000" dirty="0"/>
              <a:t>Problemas que le importan a la gente</a:t>
            </a:r>
          </a:p>
          <a:p>
            <a:pPr lvl="1">
              <a:lnSpc>
                <a:spcPct val="90000"/>
              </a:lnSpc>
            </a:pPr>
            <a:r>
              <a:rPr lang="es-AR" sz="2000" dirty="0"/>
              <a:t>Mejorar la vida en general mediante el avance tecnológico</a:t>
            </a:r>
          </a:p>
          <a:p>
            <a:pPr lvl="1">
              <a:lnSpc>
                <a:spcPct val="90000"/>
              </a:lnSpc>
              <a:buFont typeface="Wingdings" pitchFamily="2" charset="2"/>
              <a:buNone/>
            </a:pPr>
            <a:endParaRPr lang="es-AR" sz="1600" dirty="0">
              <a:solidFill>
                <a:srgbClr val="0070C0"/>
              </a:solidFill>
            </a:endParaRPr>
          </a:p>
          <a:p>
            <a:pPr>
              <a:lnSpc>
                <a:spcPct val="90000"/>
              </a:lnSpc>
            </a:pPr>
            <a:r>
              <a:rPr lang="es-AR" dirty="0">
                <a:solidFill>
                  <a:srgbClr val="0070C0"/>
                </a:solidFill>
              </a:rPr>
              <a:t>aplicación del conocimiento científico </a:t>
            </a:r>
            <a:r>
              <a:rPr lang="es-AR" dirty="0"/>
              <a:t>:</a:t>
            </a:r>
          </a:p>
          <a:p>
            <a:pPr lvl="1">
              <a:lnSpc>
                <a:spcPct val="90000"/>
              </a:lnSpc>
            </a:pPr>
            <a:r>
              <a:rPr lang="es-AR" sz="2000" dirty="0"/>
              <a:t>Aplicación sistemática de técnicas analíticas.</a:t>
            </a:r>
            <a:endParaRPr lang="es-ES" sz="2000" dirty="0"/>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18</a:t>
            </a:fld>
            <a:endParaRPr lang="es-AR"/>
          </a:p>
        </p:txBody>
      </p:sp>
      <p:sp>
        <p:nvSpPr>
          <p:cNvPr id="2" name="1 Título"/>
          <p:cNvSpPr>
            <a:spLocks noGrp="1"/>
          </p:cNvSpPr>
          <p:nvPr>
            <p:ph type="title"/>
          </p:nvPr>
        </p:nvSpPr>
        <p:spPr/>
        <p:txBody>
          <a:bodyPr/>
          <a:lstStyle/>
          <a:p>
            <a:r>
              <a:rPr lang="es-AR" dirty="0"/>
              <a:t>¿Qué es la ingeniería?</a:t>
            </a:r>
          </a:p>
        </p:txBody>
      </p:sp>
      <p:pic>
        <p:nvPicPr>
          <p:cNvPr id="28674" name="Picture 2" descr="http://wpcontent.answers.com/wikipedia/commons/thumb/8/85/Systems_engineering_application_projects_collage.jpg/280px-Systems_engineering_application_projects_collage.jpg"/>
          <p:cNvPicPr>
            <a:picLocks noChangeAspect="1" noChangeArrowheads="1"/>
          </p:cNvPicPr>
          <p:nvPr/>
        </p:nvPicPr>
        <p:blipFill>
          <a:blip r:embed="rId3" cstate="print"/>
          <a:srcRect/>
          <a:stretch>
            <a:fillRect/>
          </a:stretch>
        </p:blipFill>
        <p:spPr bwMode="auto">
          <a:xfrm>
            <a:off x="8877300" y="2903718"/>
            <a:ext cx="2667000" cy="2667000"/>
          </a:xfrm>
          <a:prstGeom prst="rect">
            <a:avLst/>
          </a:prstGeom>
          <a:noFill/>
        </p:spPr>
      </p:pic>
      <p:sp>
        <p:nvSpPr>
          <p:cNvPr id="4" name="Marcador de fecha 3">
            <a:extLst>
              <a:ext uri="{FF2B5EF4-FFF2-40B4-BE49-F238E27FC236}">
                <a16:creationId xmlns:a16="http://schemas.microsoft.com/office/drawing/2014/main" id="{062B1221-CA73-BF46-BB69-959B0B30114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87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81410" y="1759348"/>
            <a:ext cx="4829180" cy="3731306"/>
          </a:xfrm>
        </p:spPr>
        <p:txBody>
          <a:bodyPr>
            <a:normAutofit/>
          </a:bodyPr>
          <a:lstStyle/>
          <a:p>
            <a:r>
              <a:rPr lang="es-AR" dirty="0"/>
              <a:t>Es la aplicación práctica de las capacidades </a:t>
            </a:r>
            <a:r>
              <a:rPr lang="es-AR" dirty="0">
                <a:solidFill>
                  <a:srgbClr val="0070C0"/>
                </a:solidFill>
              </a:rPr>
              <a:t>científicas</a:t>
            </a:r>
            <a:r>
              <a:rPr lang="es-AR" dirty="0"/>
              <a:t>, </a:t>
            </a:r>
            <a:r>
              <a:rPr lang="es-AR" dirty="0">
                <a:solidFill>
                  <a:srgbClr val="0070C0"/>
                </a:solidFill>
              </a:rPr>
              <a:t>técnicas</a:t>
            </a:r>
            <a:r>
              <a:rPr lang="es-AR" dirty="0"/>
              <a:t> y </a:t>
            </a:r>
            <a:r>
              <a:rPr lang="es-AR" dirty="0">
                <a:solidFill>
                  <a:srgbClr val="0070C0"/>
                </a:solidFill>
              </a:rPr>
              <a:t>de gestión</a:t>
            </a:r>
            <a:r>
              <a:rPr lang="es-AR" dirty="0"/>
              <a:t> requeridas para </a:t>
            </a:r>
            <a:r>
              <a:rPr lang="es-AR" dirty="0">
                <a:solidFill>
                  <a:srgbClr val="C00000"/>
                </a:solidFill>
              </a:rPr>
              <a:t>transformar </a:t>
            </a:r>
            <a:r>
              <a:rPr lang="es-AR" dirty="0"/>
              <a:t>las necesidades del usuario en una descripción de la configuración de un sistema que satisface esa necesidad de manera efectiva y eficiente.</a:t>
            </a:r>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19</a:t>
            </a:fld>
            <a:endParaRPr lang="es-AR"/>
          </a:p>
        </p:txBody>
      </p:sp>
      <p:sp>
        <p:nvSpPr>
          <p:cNvPr id="2" name="1 Título"/>
          <p:cNvSpPr>
            <a:spLocks noGrp="1"/>
          </p:cNvSpPr>
          <p:nvPr>
            <p:ph type="title"/>
          </p:nvPr>
        </p:nvSpPr>
        <p:spPr/>
        <p:txBody>
          <a:bodyPr/>
          <a:lstStyle/>
          <a:p>
            <a:r>
              <a:rPr lang="es-AR" dirty="0"/>
              <a:t>Ingeniería de Sistemas</a:t>
            </a:r>
          </a:p>
        </p:txBody>
      </p:sp>
      <p:pic>
        <p:nvPicPr>
          <p:cNvPr id="34820" name="Picture 4" descr="http://herdingcats.typepad.com/photos/uncategorized/2008/03/17/faa_se.gif"/>
          <p:cNvPicPr>
            <a:picLocks noChangeAspect="1" noChangeArrowheads="1"/>
          </p:cNvPicPr>
          <p:nvPr/>
        </p:nvPicPr>
        <p:blipFill>
          <a:blip r:embed="rId3" cstate="print"/>
          <a:srcRect/>
          <a:stretch>
            <a:fillRect/>
          </a:stretch>
        </p:blipFill>
        <p:spPr bwMode="auto">
          <a:xfrm>
            <a:off x="8193913" y="2553255"/>
            <a:ext cx="3205685" cy="2071702"/>
          </a:xfrm>
          <a:prstGeom prst="rect">
            <a:avLst/>
          </a:prstGeom>
          <a:noFill/>
        </p:spPr>
      </p:pic>
      <p:sp>
        <p:nvSpPr>
          <p:cNvPr id="4" name="Marcador de fecha 3">
            <a:extLst>
              <a:ext uri="{FF2B5EF4-FFF2-40B4-BE49-F238E27FC236}">
                <a16:creationId xmlns:a16="http://schemas.microsoft.com/office/drawing/2014/main" id="{892EADED-12FD-A543-B204-36ECDD7CE18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9794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El Software</a:t>
            </a:r>
            <a:endParaRPr lang="es-AR" dirty="0"/>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a:t>
            </a:fld>
            <a:endParaRPr lang="es-AR"/>
          </a:p>
        </p:txBody>
      </p:sp>
      <p:sp>
        <p:nvSpPr>
          <p:cNvPr id="4" name="Marcador de fecha 3">
            <a:extLst>
              <a:ext uri="{FF2B5EF4-FFF2-40B4-BE49-F238E27FC236}">
                <a16:creationId xmlns:a16="http://schemas.microsoft.com/office/drawing/2014/main" id="{530027FE-7A04-324E-BBE5-BC1B378D5F7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88975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89426" y="1200487"/>
            <a:ext cx="5338936" cy="4349120"/>
          </a:xfrm>
        </p:spPr>
        <p:txBody>
          <a:bodyPr>
            <a:noAutofit/>
          </a:bodyPr>
          <a:lstStyle/>
          <a:p>
            <a:r>
              <a:rPr lang="es-AR" dirty="0"/>
              <a:t>Ingeniería de sistemas se refiere a </a:t>
            </a:r>
            <a:r>
              <a:rPr lang="es-AR" dirty="0">
                <a:solidFill>
                  <a:srgbClr val="0070C0"/>
                </a:solidFill>
              </a:rPr>
              <a:t>todos los aspectos del desarrollo de los sistemas</a:t>
            </a:r>
            <a:r>
              <a:rPr lang="es-AR" dirty="0"/>
              <a:t> basados en computadoras, incluyendo hardware, software e ingeniería</a:t>
            </a:r>
            <a:br>
              <a:rPr lang="es-AR" dirty="0"/>
            </a:br>
            <a:r>
              <a:rPr lang="es-AR" dirty="0"/>
              <a:t>de procesos. </a:t>
            </a:r>
          </a:p>
          <a:p>
            <a:endParaRPr lang="es-MX" dirty="0"/>
          </a:p>
          <a:p>
            <a:endParaRPr lang="es-AR" dirty="0"/>
          </a:p>
          <a:p>
            <a:r>
              <a:rPr lang="es-AR" dirty="0"/>
              <a:t>Ingeniería de software es parte </a:t>
            </a:r>
            <a:br>
              <a:rPr lang="es-AR" dirty="0"/>
            </a:br>
            <a:r>
              <a:rPr lang="es-AR" dirty="0"/>
              <a:t>de este proceso pero relacionado </a:t>
            </a:r>
            <a:r>
              <a:rPr lang="es-AR" dirty="0">
                <a:solidFill>
                  <a:srgbClr val="0070C0"/>
                </a:solidFill>
              </a:rPr>
              <a:t>en cuestión con el desarrollo de la arquitectura de software, el control, las aplicaciones y bases de datos </a:t>
            </a:r>
            <a:r>
              <a:rPr lang="es-AR" dirty="0"/>
              <a:t>en el sistema. </a:t>
            </a:r>
          </a:p>
        </p:txBody>
      </p:sp>
      <p:sp>
        <p:nvSpPr>
          <p:cNvPr id="12" name="11 Marcador de pie de página"/>
          <p:cNvSpPr>
            <a:spLocks noGrp="1"/>
          </p:cNvSpPr>
          <p:nvPr>
            <p:ph type="ftr" sz="quarter" idx="11"/>
          </p:nvPr>
        </p:nvSpPr>
        <p:spPr/>
        <p:txBody>
          <a:bodyPr/>
          <a:lstStyle/>
          <a:p>
            <a:r>
              <a:rPr lang="es-AR"/>
              <a:t>Ingeniería de Software en Sistemas Embebidos</a:t>
            </a:r>
            <a:endParaRPr lang="es-AR" dirty="0"/>
          </a:p>
        </p:txBody>
      </p:sp>
      <p:sp>
        <p:nvSpPr>
          <p:cNvPr id="11" name="10 Marcador de número de diapositiva"/>
          <p:cNvSpPr>
            <a:spLocks noGrp="1"/>
          </p:cNvSpPr>
          <p:nvPr>
            <p:ph type="sldNum" sz="quarter" idx="12"/>
          </p:nvPr>
        </p:nvSpPr>
        <p:spPr/>
        <p:txBody>
          <a:bodyPr/>
          <a:lstStyle/>
          <a:p>
            <a:fld id="{ED6A4FC0-0233-4619-B54B-7E580E11935D}" type="slidenum">
              <a:rPr lang="es-AR" smtClean="0"/>
              <a:pPr/>
              <a:t>20</a:t>
            </a:fld>
            <a:endParaRPr lang="es-AR"/>
          </a:p>
        </p:txBody>
      </p:sp>
      <p:sp>
        <p:nvSpPr>
          <p:cNvPr id="3" name="2 Título"/>
          <p:cNvSpPr>
            <a:spLocks noGrp="1"/>
          </p:cNvSpPr>
          <p:nvPr>
            <p:ph type="title"/>
          </p:nvPr>
        </p:nvSpPr>
        <p:spPr>
          <a:xfrm>
            <a:off x="399004" y="2777261"/>
            <a:ext cx="2960367" cy="1143000"/>
          </a:xfrm>
        </p:spPr>
        <p:txBody>
          <a:bodyPr>
            <a:noAutofit/>
          </a:bodyPr>
          <a:lstStyle/>
          <a:p>
            <a:r>
              <a:rPr lang="es-AR" dirty="0"/>
              <a:t>Diferencias entre IS </a:t>
            </a:r>
            <a:br>
              <a:rPr lang="es-AR" dirty="0"/>
            </a:br>
            <a:r>
              <a:rPr lang="es-AR" dirty="0"/>
              <a:t>e Ingeniería de Sistemas</a:t>
            </a:r>
          </a:p>
        </p:txBody>
      </p:sp>
      <p:grpSp>
        <p:nvGrpSpPr>
          <p:cNvPr id="9" name="8 Grupo"/>
          <p:cNvGrpSpPr/>
          <p:nvPr/>
        </p:nvGrpSpPr>
        <p:grpSpPr>
          <a:xfrm>
            <a:off x="9200564" y="1830088"/>
            <a:ext cx="2448272" cy="2664296"/>
            <a:chOff x="1763688" y="1844824"/>
            <a:chExt cx="3456384" cy="3384376"/>
          </a:xfrm>
        </p:grpSpPr>
        <p:sp>
          <p:nvSpPr>
            <p:cNvPr id="5" name="4 Rectángulo redondeado"/>
            <p:cNvSpPr/>
            <p:nvPr/>
          </p:nvSpPr>
          <p:spPr>
            <a:xfrm>
              <a:off x="1763688" y="1844824"/>
              <a:ext cx="3456384" cy="3384376"/>
            </a:xfrm>
            <a:prstGeom prst="roundRect">
              <a:avLst/>
            </a:prstGeom>
            <a:solidFill>
              <a:srgbClr val="CC0000"/>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Rectángulo redondeado"/>
            <p:cNvSpPr/>
            <p:nvPr/>
          </p:nvSpPr>
          <p:spPr>
            <a:xfrm>
              <a:off x="3635896" y="1844824"/>
              <a:ext cx="1584176" cy="3384376"/>
            </a:xfrm>
            <a:prstGeom prst="roundRect">
              <a:avLst>
                <a:gd name="adj" fmla="val 33748"/>
              </a:avLst>
            </a:prstGeom>
            <a:solidFill>
              <a:schemeClr val="bg2">
                <a:lumMod val="9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mj-lt"/>
                </a:rPr>
                <a:t>Ingeniería de Software</a:t>
              </a:r>
            </a:p>
          </p:txBody>
        </p:sp>
        <p:sp>
          <p:nvSpPr>
            <p:cNvPr id="7" name="6 Rectángulo redondeado"/>
            <p:cNvSpPr/>
            <p:nvPr/>
          </p:nvSpPr>
          <p:spPr>
            <a:xfrm>
              <a:off x="3635896" y="1916832"/>
              <a:ext cx="1440160" cy="3168352"/>
            </a:xfrm>
            <a:prstGeom prst="roundRect">
              <a:avLst>
                <a:gd name="adj" fmla="val 33436"/>
              </a:avLst>
            </a:prstGeom>
            <a:noFill/>
            <a:ln w="254000" cmpd="sng">
              <a:solidFill>
                <a:srgbClr val="92D050">
                  <a:alpha val="43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solidFill>
                  <a:schemeClr val="tx1"/>
                </a:solidFill>
                <a:latin typeface="+mj-lt"/>
              </a:endParaRPr>
            </a:p>
          </p:txBody>
        </p:sp>
        <p:sp>
          <p:nvSpPr>
            <p:cNvPr id="8" name="7 CuadroTexto"/>
            <p:cNvSpPr txBox="1"/>
            <p:nvPr/>
          </p:nvSpPr>
          <p:spPr>
            <a:xfrm>
              <a:off x="1835696" y="3142709"/>
              <a:ext cx="1663985" cy="664631"/>
            </a:xfrm>
            <a:prstGeom prst="rect">
              <a:avLst/>
            </a:prstGeom>
            <a:noFill/>
          </p:spPr>
          <p:txBody>
            <a:bodyPr wrap="none" rtlCol="0">
              <a:spAutoFit/>
            </a:bodyPr>
            <a:lstStyle/>
            <a:p>
              <a:r>
                <a:rPr lang="es-AR" sz="1400" dirty="0">
                  <a:solidFill>
                    <a:schemeClr val="bg1">
                      <a:lumMod val="95000"/>
                    </a:schemeClr>
                  </a:solidFill>
                  <a:latin typeface="+mj-lt"/>
                </a:rPr>
                <a:t>Ingeniería de </a:t>
              </a:r>
            </a:p>
            <a:p>
              <a:pPr algn="ctr"/>
              <a:r>
                <a:rPr lang="es-AR" sz="1400" dirty="0">
                  <a:solidFill>
                    <a:schemeClr val="bg1">
                      <a:lumMod val="95000"/>
                    </a:schemeClr>
                  </a:solidFill>
                  <a:latin typeface="+mj-lt"/>
                </a:rPr>
                <a:t>Sistemas</a:t>
              </a:r>
            </a:p>
          </p:txBody>
        </p:sp>
      </p:grpSp>
      <p:sp>
        <p:nvSpPr>
          <p:cNvPr id="2" name="Marcador de fecha 1">
            <a:extLst>
              <a:ext uri="{FF2B5EF4-FFF2-40B4-BE49-F238E27FC236}">
                <a16:creationId xmlns:a16="http://schemas.microsoft.com/office/drawing/2014/main" id="{05E72546-3020-C74F-9D84-7E7962228DEF}"/>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2259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34544" y="1382042"/>
            <a:ext cx="5122912" cy="4525963"/>
          </a:xfrm>
        </p:spPr>
        <p:txBody>
          <a:bodyPr>
            <a:normAutofit fontScale="92500" lnSpcReduction="10000"/>
          </a:bodyPr>
          <a:lstStyle/>
          <a:p>
            <a:pPr>
              <a:lnSpc>
                <a:spcPct val="120000"/>
              </a:lnSpc>
            </a:pPr>
            <a:r>
              <a:rPr lang="es-AR" dirty="0"/>
              <a:t>Ciencias de la computación se refiere </a:t>
            </a:r>
            <a:r>
              <a:rPr lang="es-AR" dirty="0">
                <a:solidFill>
                  <a:srgbClr val="0070C0"/>
                </a:solidFill>
              </a:rPr>
              <a:t>a la teoría y fundamentos</a:t>
            </a:r>
            <a:r>
              <a:rPr lang="es-AR" dirty="0"/>
              <a:t>, la ingeniería de software </a:t>
            </a:r>
            <a:r>
              <a:rPr lang="es-AR" dirty="0">
                <a:solidFill>
                  <a:srgbClr val="FF0000"/>
                </a:solidFill>
              </a:rPr>
              <a:t>se refiere a los aspectos prácticos</a:t>
            </a:r>
            <a:r>
              <a:rPr lang="es-AR" dirty="0"/>
              <a:t> de la elaboración</a:t>
            </a:r>
            <a:br>
              <a:rPr lang="es-AR" dirty="0"/>
            </a:br>
            <a:r>
              <a:rPr lang="es-AR" dirty="0"/>
              <a:t>y entrega de un producto de </a:t>
            </a:r>
            <a:br>
              <a:rPr lang="es-AR" dirty="0"/>
            </a:br>
            <a:r>
              <a:rPr lang="es-AR" dirty="0"/>
              <a:t>software que sirve a la sociedad.</a:t>
            </a:r>
          </a:p>
          <a:p>
            <a:pPr>
              <a:lnSpc>
                <a:spcPct val="120000"/>
              </a:lnSpc>
            </a:pPr>
            <a:endParaRPr lang="es-AR" dirty="0"/>
          </a:p>
          <a:p>
            <a:pPr>
              <a:lnSpc>
                <a:spcPct val="120000"/>
              </a:lnSpc>
            </a:pPr>
            <a:r>
              <a:rPr lang="es-AR" dirty="0"/>
              <a:t>Las teorías de las ciencias de la computación siguen siendo insuficientes para actuar como una base para la ingeniería de software (por ejemplo, a diferencia de la física </a:t>
            </a:r>
            <a:br>
              <a:rPr lang="es-AR" dirty="0"/>
            </a:br>
            <a:r>
              <a:rPr lang="es-AR" dirty="0"/>
              <a:t>y la ingeniería eléctrica).</a:t>
            </a:r>
          </a:p>
          <a:p>
            <a:pPr>
              <a:lnSpc>
                <a:spcPct val="120000"/>
              </a:lnSpc>
            </a:pPr>
            <a:endParaRPr lang="es-AR" dirty="0"/>
          </a:p>
        </p:txBody>
      </p:sp>
      <p:sp>
        <p:nvSpPr>
          <p:cNvPr id="10" name="9 Marcador de pie de página"/>
          <p:cNvSpPr>
            <a:spLocks noGrp="1"/>
          </p:cNvSpPr>
          <p:nvPr>
            <p:ph type="ftr" sz="quarter" idx="11"/>
          </p:nvPr>
        </p:nvSpPr>
        <p:spPr/>
        <p:txBody>
          <a:bodyPr/>
          <a:lstStyle/>
          <a:p>
            <a:r>
              <a:rPr lang="es-AR"/>
              <a:t>Ingeniería de Software en Sistemas Embebidos</a:t>
            </a:r>
            <a:endParaRPr lang="es-AR" dirty="0"/>
          </a:p>
        </p:txBody>
      </p:sp>
      <p:sp>
        <p:nvSpPr>
          <p:cNvPr id="9" name="8 Marcador de número de diapositiva"/>
          <p:cNvSpPr>
            <a:spLocks noGrp="1"/>
          </p:cNvSpPr>
          <p:nvPr>
            <p:ph type="sldNum" sz="quarter" idx="12"/>
          </p:nvPr>
        </p:nvSpPr>
        <p:spPr/>
        <p:txBody>
          <a:bodyPr/>
          <a:lstStyle/>
          <a:p>
            <a:fld id="{ED6A4FC0-0233-4619-B54B-7E580E11935D}" type="slidenum">
              <a:rPr lang="es-AR" smtClean="0"/>
              <a:pPr/>
              <a:t>21</a:t>
            </a:fld>
            <a:endParaRPr lang="es-AR"/>
          </a:p>
        </p:txBody>
      </p:sp>
      <p:sp>
        <p:nvSpPr>
          <p:cNvPr id="3" name="2 Título"/>
          <p:cNvSpPr>
            <a:spLocks noGrp="1"/>
          </p:cNvSpPr>
          <p:nvPr>
            <p:ph type="title"/>
          </p:nvPr>
        </p:nvSpPr>
        <p:spPr/>
        <p:txBody>
          <a:bodyPr>
            <a:noAutofit/>
          </a:bodyPr>
          <a:lstStyle/>
          <a:p>
            <a:r>
              <a:rPr lang="es-AR" dirty="0"/>
              <a:t>Diferencias entre IS </a:t>
            </a:r>
            <a:br>
              <a:rPr lang="es-AR" dirty="0"/>
            </a:br>
            <a:r>
              <a:rPr lang="es-AR" dirty="0"/>
              <a:t>y ciencias de la computación</a:t>
            </a:r>
          </a:p>
        </p:txBody>
      </p:sp>
      <p:grpSp>
        <p:nvGrpSpPr>
          <p:cNvPr id="7" name="6 Grupo"/>
          <p:cNvGrpSpPr/>
          <p:nvPr/>
        </p:nvGrpSpPr>
        <p:grpSpPr>
          <a:xfrm>
            <a:off x="8733766" y="2132856"/>
            <a:ext cx="2789363" cy="3024336"/>
            <a:chOff x="3491880" y="1844824"/>
            <a:chExt cx="4104456" cy="3384376"/>
          </a:xfrm>
        </p:grpSpPr>
        <p:sp>
          <p:nvSpPr>
            <p:cNvPr id="5" name="4 Rectángulo redondeado"/>
            <p:cNvSpPr/>
            <p:nvPr/>
          </p:nvSpPr>
          <p:spPr>
            <a:xfrm>
              <a:off x="4139952" y="1844824"/>
              <a:ext cx="3456384" cy="3384376"/>
            </a:xfrm>
            <a:prstGeom prst="roundRect">
              <a:avLst/>
            </a:prstGeom>
            <a:solidFill>
              <a:schemeClr val="accent2">
                <a:lumMod val="20000"/>
                <a:lumOff val="80000"/>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mj-lt"/>
              </a:endParaRPr>
            </a:p>
            <a:p>
              <a:pPr algn="ctr"/>
              <a:endParaRPr lang="es-AR" sz="1400" dirty="0">
                <a:latin typeface="+mj-lt"/>
              </a:endParaRPr>
            </a:p>
            <a:p>
              <a:pPr algn="ctr"/>
              <a:endParaRPr lang="es-AR" sz="1400" dirty="0">
                <a:latin typeface="+mj-lt"/>
              </a:endParaRPr>
            </a:p>
            <a:p>
              <a:pPr algn="ctr"/>
              <a:endParaRPr lang="es-AR" sz="1400" dirty="0">
                <a:latin typeface="+mj-lt"/>
              </a:endParaRPr>
            </a:p>
          </p:txBody>
        </p:sp>
        <p:sp>
          <p:nvSpPr>
            <p:cNvPr id="6" name="5 CuadroTexto"/>
            <p:cNvSpPr txBox="1"/>
            <p:nvPr/>
          </p:nvSpPr>
          <p:spPr>
            <a:xfrm>
              <a:off x="5654357" y="3284983"/>
              <a:ext cx="1727089" cy="585508"/>
            </a:xfrm>
            <a:prstGeom prst="rect">
              <a:avLst/>
            </a:prstGeom>
            <a:noFill/>
          </p:spPr>
          <p:txBody>
            <a:bodyPr wrap="none" rtlCol="0">
              <a:spAutoFit/>
            </a:bodyPr>
            <a:lstStyle/>
            <a:p>
              <a:pPr algn="ctr"/>
              <a:r>
                <a:rPr lang="es-AR" sz="1400" dirty="0">
                  <a:latin typeface="+mj-lt"/>
                </a:rPr>
                <a:t>Ciencias de la</a:t>
              </a:r>
            </a:p>
            <a:p>
              <a:pPr algn="ctr"/>
              <a:r>
                <a:rPr lang="es-AR" sz="1400" dirty="0">
                  <a:latin typeface="+mj-lt"/>
                </a:rPr>
                <a:t>Computación</a:t>
              </a:r>
            </a:p>
          </p:txBody>
        </p:sp>
        <p:sp>
          <p:nvSpPr>
            <p:cNvPr id="4" name="3 Rectángulo redondeado"/>
            <p:cNvSpPr/>
            <p:nvPr/>
          </p:nvSpPr>
          <p:spPr>
            <a:xfrm>
              <a:off x="3491880" y="1844824"/>
              <a:ext cx="2160240" cy="3384376"/>
            </a:xfrm>
            <a:prstGeom prst="roundRect">
              <a:avLst>
                <a:gd name="adj" fmla="val 33748"/>
              </a:avLst>
            </a:prstGeom>
            <a:solidFill>
              <a:schemeClr val="bg2">
                <a:lumMod val="90000"/>
                <a:alpha val="5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solidFill>
                    <a:schemeClr val="tx1"/>
                  </a:solidFill>
                  <a:latin typeface="+mj-lt"/>
                </a:rPr>
                <a:t>Ingeniería de Software</a:t>
              </a:r>
            </a:p>
          </p:txBody>
        </p:sp>
      </p:grpSp>
      <p:sp>
        <p:nvSpPr>
          <p:cNvPr id="8" name="Marcador de fecha 7">
            <a:extLst>
              <a:ext uri="{FF2B5EF4-FFF2-40B4-BE49-F238E27FC236}">
                <a16:creationId xmlns:a16="http://schemas.microsoft.com/office/drawing/2014/main" id="{407F8087-4B4C-0841-90BE-F446FC066E1F}"/>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92931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3590917" y="1006333"/>
            <a:ext cx="5400684" cy="4536544"/>
          </a:xfrm>
        </p:spPr>
        <p:txBody>
          <a:bodyPr>
            <a:normAutofit/>
          </a:bodyPr>
          <a:lstStyle/>
          <a:p>
            <a:r>
              <a:rPr lang="es-AR" dirty="0"/>
              <a:t>Es una disciplina que se ocupa de todos los aspectos de la </a:t>
            </a:r>
            <a:r>
              <a:rPr lang="es-AR" b="1" dirty="0">
                <a:solidFill>
                  <a:srgbClr val="0070C0"/>
                </a:solidFill>
              </a:rPr>
              <a:t>producción de software</a:t>
            </a:r>
            <a:r>
              <a:rPr lang="es-AR" dirty="0"/>
              <a:t>. </a:t>
            </a:r>
          </a:p>
          <a:p>
            <a:endParaRPr lang="es-AR" dirty="0"/>
          </a:p>
          <a:p>
            <a:r>
              <a:rPr lang="es-AR" dirty="0"/>
              <a:t>Los Ingenieros de software deben adoptar </a:t>
            </a:r>
            <a:r>
              <a:rPr lang="es-AR" b="1" dirty="0">
                <a:solidFill>
                  <a:srgbClr val="0070C0"/>
                </a:solidFill>
              </a:rPr>
              <a:t>un enfoque sistemático y organizado a su trabajo </a:t>
            </a:r>
            <a:r>
              <a:rPr lang="es-AR" dirty="0"/>
              <a:t>y usando técnicas y herramientas apropiadas según el problema a resolver, el desarrollo y las limitaciones de los recursos disponibles. </a:t>
            </a:r>
          </a:p>
        </p:txBody>
      </p:sp>
      <p:sp>
        <p:nvSpPr>
          <p:cNvPr id="9" name="8 Marcador de pie de página"/>
          <p:cNvSpPr>
            <a:spLocks noGrp="1"/>
          </p:cNvSpPr>
          <p:nvPr>
            <p:ph type="ftr" sz="quarter" idx="11"/>
          </p:nvPr>
        </p:nvSpPr>
        <p:spPr/>
        <p:txBody>
          <a:bodyPr/>
          <a:lstStyle/>
          <a:p>
            <a:r>
              <a:rPr lang="es-AR"/>
              <a:t>Ingeniería de Software en Sistemas Embebidos</a:t>
            </a:r>
            <a:endParaRPr lang="es-AR" dirty="0"/>
          </a:p>
        </p:txBody>
      </p:sp>
      <p:sp>
        <p:nvSpPr>
          <p:cNvPr id="8" name="7 Marcador de número de diapositiva"/>
          <p:cNvSpPr>
            <a:spLocks noGrp="1"/>
          </p:cNvSpPr>
          <p:nvPr>
            <p:ph type="sldNum" sz="quarter" idx="12"/>
          </p:nvPr>
        </p:nvSpPr>
        <p:spPr/>
        <p:txBody>
          <a:bodyPr/>
          <a:lstStyle/>
          <a:p>
            <a:fld id="{ED6A4FC0-0233-4619-B54B-7E580E11935D}" type="slidenum">
              <a:rPr lang="es-AR" smtClean="0"/>
              <a:pPr/>
              <a:t>22</a:t>
            </a:fld>
            <a:endParaRPr lang="es-AR"/>
          </a:p>
        </p:txBody>
      </p:sp>
      <p:sp>
        <p:nvSpPr>
          <p:cNvPr id="3" name="2 Título"/>
          <p:cNvSpPr>
            <a:spLocks noGrp="1"/>
          </p:cNvSpPr>
          <p:nvPr>
            <p:ph type="title"/>
          </p:nvPr>
        </p:nvSpPr>
        <p:spPr/>
        <p:txBody>
          <a:bodyPr>
            <a:normAutofit/>
          </a:bodyPr>
          <a:lstStyle/>
          <a:p>
            <a:r>
              <a:rPr lang="es-AR" dirty="0"/>
              <a:t>¿Qué es Ingeniería de Software?</a:t>
            </a:r>
          </a:p>
        </p:txBody>
      </p:sp>
      <p:pic>
        <p:nvPicPr>
          <p:cNvPr id="6" name="Picture 2" descr="http://www.fotosearch.com/bthumb/ILW/ILW501/lyubnb0290c.jpg"/>
          <p:cNvPicPr>
            <a:picLocks noChangeAspect="1" noChangeArrowheads="1"/>
          </p:cNvPicPr>
          <p:nvPr/>
        </p:nvPicPr>
        <p:blipFill>
          <a:blip r:embed="rId3" cstate="print"/>
          <a:srcRect/>
          <a:stretch>
            <a:fillRect/>
          </a:stretch>
        </p:blipFill>
        <p:spPr bwMode="auto">
          <a:xfrm>
            <a:off x="9211234" y="3906104"/>
            <a:ext cx="2161469" cy="2136040"/>
          </a:xfrm>
          <a:prstGeom prst="rect">
            <a:avLst/>
          </a:prstGeom>
          <a:noFill/>
        </p:spPr>
      </p:pic>
      <p:sp>
        <p:nvSpPr>
          <p:cNvPr id="2" name="Marcador de fecha 1">
            <a:extLst>
              <a:ext uri="{FF2B5EF4-FFF2-40B4-BE49-F238E27FC236}">
                <a16:creationId xmlns:a16="http://schemas.microsoft.com/office/drawing/2014/main" id="{A9834090-9921-9044-BCE7-0CB115E435C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890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869268" y="1699080"/>
            <a:ext cx="7408333" cy="3450696"/>
          </a:xfrm>
        </p:spPr>
        <p:txBody>
          <a:bodyPr>
            <a:noAutofit/>
          </a:bodyPr>
          <a:lstStyle/>
          <a:p>
            <a:pPr algn="ctr">
              <a:buNone/>
            </a:pPr>
            <a:r>
              <a:rPr lang="es-AR" sz="3200" dirty="0"/>
              <a:t>Es la aplicación de un enfoque sistemático, disciplinado y cuantificable para llevar a cabo el desarrollo, operación y mantenimiento del software, esto es, la aplicación de “ingeniería” al software. (IEEE)</a:t>
            </a:r>
          </a:p>
          <a:p>
            <a:pPr algn="ctr">
              <a:buNone/>
            </a:pPr>
            <a:endParaRPr lang="es-AR" sz="3200" dirty="0"/>
          </a:p>
        </p:txBody>
      </p:sp>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23</a:t>
            </a:fld>
            <a:endParaRPr lang="es-AR"/>
          </a:p>
        </p:txBody>
      </p:sp>
      <p:sp>
        <p:nvSpPr>
          <p:cNvPr id="2" name="1 Título"/>
          <p:cNvSpPr>
            <a:spLocks noGrp="1"/>
          </p:cNvSpPr>
          <p:nvPr>
            <p:ph type="title"/>
          </p:nvPr>
        </p:nvSpPr>
        <p:spPr/>
        <p:txBody>
          <a:bodyPr/>
          <a:lstStyle/>
          <a:p>
            <a:r>
              <a:rPr lang="es-AR" dirty="0"/>
              <a:t>Definición de IS</a:t>
            </a:r>
          </a:p>
        </p:txBody>
      </p:sp>
      <p:sp>
        <p:nvSpPr>
          <p:cNvPr id="4" name="Marcador de fecha 3">
            <a:extLst>
              <a:ext uri="{FF2B5EF4-FFF2-40B4-BE49-F238E27FC236}">
                <a16:creationId xmlns:a16="http://schemas.microsoft.com/office/drawing/2014/main" id="{8DB5B72C-A002-D044-B442-1F925426690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04682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24</a:t>
            </a:fld>
            <a:endParaRPr lang="es-AR"/>
          </a:p>
        </p:txBody>
      </p:sp>
      <p:sp>
        <p:nvSpPr>
          <p:cNvPr id="2" name="1 Título"/>
          <p:cNvSpPr>
            <a:spLocks noGrp="1"/>
          </p:cNvSpPr>
          <p:nvPr>
            <p:ph type="title"/>
          </p:nvPr>
        </p:nvSpPr>
        <p:spPr/>
        <p:txBody>
          <a:bodyPr/>
          <a:lstStyle/>
          <a:p>
            <a:r>
              <a:rPr lang="es-AR" dirty="0"/>
              <a:t>SWEBOK (2004)</a:t>
            </a:r>
          </a:p>
        </p:txBody>
      </p:sp>
      <p:pic>
        <p:nvPicPr>
          <p:cNvPr id="73730" name="Picture 2"/>
          <p:cNvPicPr>
            <a:picLocks noChangeAspect="1" noChangeArrowheads="1"/>
          </p:cNvPicPr>
          <p:nvPr/>
        </p:nvPicPr>
        <p:blipFill>
          <a:blip r:embed="rId3" cstate="print"/>
          <a:srcRect/>
          <a:stretch>
            <a:fillRect/>
          </a:stretch>
        </p:blipFill>
        <p:spPr bwMode="auto">
          <a:xfrm>
            <a:off x="3587843" y="1123837"/>
            <a:ext cx="7709295" cy="437642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B2C17E28-FF9A-B442-A1A6-6219793763C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83021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endParaRPr lang="es-AR" dirty="0"/>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25</a:t>
            </a:fld>
            <a:endParaRPr lang="es-AR"/>
          </a:p>
        </p:txBody>
      </p:sp>
      <p:sp>
        <p:nvSpPr>
          <p:cNvPr id="2" name="1 Título"/>
          <p:cNvSpPr>
            <a:spLocks noGrp="1"/>
          </p:cNvSpPr>
          <p:nvPr>
            <p:ph type="title"/>
          </p:nvPr>
        </p:nvSpPr>
        <p:spPr/>
        <p:txBody>
          <a:bodyPr/>
          <a:lstStyle/>
          <a:p>
            <a:r>
              <a:rPr lang="es-AR" dirty="0"/>
              <a:t>SWEBOK </a:t>
            </a:r>
            <a:r>
              <a:rPr lang="es-AR"/>
              <a:t>(2004)</a:t>
            </a:r>
            <a:endParaRPr lang="es-AR" dirty="0"/>
          </a:p>
        </p:txBody>
      </p:sp>
      <p:pic>
        <p:nvPicPr>
          <p:cNvPr id="72707" name="Picture 3"/>
          <p:cNvPicPr>
            <a:picLocks noChangeAspect="1" noChangeArrowheads="1"/>
          </p:cNvPicPr>
          <p:nvPr/>
        </p:nvPicPr>
        <p:blipFill>
          <a:blip r:embed="rId3" cstate="print"/>
          <a:srcRect/>
          <a:stretch>
            <a:fillRect/>
          </a:stretch>
        </p:blipFill>
        <p:spPr bwMode="auto">
          <a:xfrm>
            <a:off x="3869268" y="1473927"/>
            <a:ext cx="7604316" cy="390100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6B685A7E-A151-5B45-92A7-058E1389B01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81107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3443828" y="1123837"/>
            <a:ext cx="8370547" cy="3290708"/>
          </a:xfrm>
          <a:prstGeom prst="roundRect">
            <a:avLst/>
          </a:prstGeom>
          <a:solidFill>
            <a:schemeClr val="bg1">
              <a:lumMod val="9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b="1" dirty="0">
              <a:solidFill>
                <a:schemeClr val="tx1"/>
              </a:solidFill>
              <a:latin typeface="+mj-lt"/>
            </a:endParaRPr>
          </a:p>
        </p:txBody>
      </p:sp>
      <p:sp>
        <p:nvSpPr>
          <p:cNvPr id="22" name="21 Marcador de pie de página"/>
          <p:cNvSpPr>
            <a:spLocks noGrp="1"/>
          </p:cNvSpPr>
          <p:nvPr>
            <p:ph type="ftr" sz="quarter" idx="11"/>
          </p:nvPr>
        </p:nvSpPr>
        <p:spPr/>
        <p:txBody>
          <a:bodyPr/>
          <a:lstStyle/>
          <a:p>
            <a:r>
              <a:rPr lang="es-AR"/>
              <a:t>Ingeniería de Software en Sistemas Embebidos</a:t>
            </a:r>
            <a:endParaRPr lang="es-AR" dirty="0"/>
          </a:p>
        </p:txBody>
      </p:sp>
      <p:sp>
        <p:nvSpPr>
          <p:cNvPr id="21" name="20 Marcador de número de diapositiva"/>
          <p:cNvSpPr>
            <a:spLocks noGrp="1"/>
          </p:cNvSpPr>
          <p:nvPr>
            <p:ph type="sldNum" sz="quarter" idx="12"/>
          </p:nvPr>
        </p:nvSpPr>
        <p:spPr>
          <a:xfrm>
            <a:off x="10481424" y="6315991"/>
            <a:ext cx="1530927" cy="365125"/>
          </a:xfrm>
        </p:spPr>
        <p:txBody>
          <a:bodyPr/>
          <a:lstStyle/>
          <a:p>
            <a:fld id="{ED6A4FC0-0233-4619-B54B-7E580E11935D}" type="slidenum">
              <a:rPr lang="es-AR" smtClean="0"/>
              <a:pPr/>
              <a:t>26</a:t>
            </a:fld>
            <a:endParaRPr lang="es-AR" dirty="0"/>
          </a:p>
        </p:txBody>
      </p:sp>
      <p:sp>
        <p:nvSpPr>
          <p:cNvPr id="2" name="1 Título"/>
          <p:cNvSpPr>
            <a:spLocks noGrp="1"/>
          </p:cNvSpPr>
          <p:nvPr>
            <p:ph type="title"/>
          </p:nvPr>
        </p:nvSpPr>
        <p:spPr/>
        <p:txBody>
          <a:bodyPr/>
          <a:lstStyle/>
          <a:p>
            <a:r>
              <a:rPr lang="es-AR" dirty="0"/>
              <a:t>Marco de Procesos de IS</a:t>
            </a:r>
          </a:p>
        </p:txBody>
      </p:sp>
      <p:sp>
        <p:nvSpPr>
          <p:cNvPr id="7" name="6 Cheurón"/>
          <p:cNvSpPr/>
          <p:nvPr/>
        </p:nvSpPr>
        <p:spPr>
          <a:xfrm>
            <a:off x="3515266" y="3118401"/>
            <a:ext cx="188629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Requerimientos</a:t>
            </a:r>
          </a:p>
        </p:txBody>
      </p:sp>
      <p:sp>
        <p:nvSpPr>
          <p:cNvPr id="8" name="7 Cheurón"/>
          <p:cNvSpPr/>
          <p:nvPr/>
        </p:nvSpPr>
        <p:spPr>
          <a:xfrm>
            <a:off x="5152070"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Diseño</a:t>
            </a:r>
          </a:p>
        </p:txBody>
      </p:sp>
      <p:sp>
        <p:nvSpPr>
          <p:cNvPr id="9" name="8 Cheurón"/>
          <p:cNvSpPr/>
          <p:nvPr/>
        </p:nvSpPr>
        <p:spPr>
          <a:xfrm>
            <a:off x="6258198" y="3118401"/>
            <a:ext cx="172935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Construcción</a:t>
            </a:r>
          </a:p>
        </p:txBody>
      </p:sp>
      <p:sp>
        <p:nvSpPr>
          <p:cNvPr id="10" name="9 Cheurón"/>
          <p:cNvSpPr/>
          <p:nvPr/>
        </p:nvSpPr>
        <p:spPr>
          <a:xfrm>
            <a:off x="7740295"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Prueba</a:t>
            </a:r>
          </a:p>
        </p:txBody>
      </p:sp>
      <p:sp>
        <p:nvSpPr>
          <p:cNvPr id="11" name="10 Cheurón"/>
          <p:cNvSpPr/>
          <p:nvPr/>
        </p:nvSpPr>
        <p:spPr>
          <a:xfrm>
            <a:off x="10177170" y="3106347"/>
            <a:ext cx="163720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Mantenimiento</a:t>
            </a:r>
          </a:p>
        </p:txBody>
      </p:sp>
      <p:sp>
        <p:nvSpPr>
          <p:cNvPr id="12" name="11 Cheurón"/>
          <p:cNvSpPr/>
          <p:nvPr/>
        </p:nvSpPr>
        <p:spPr>
          <a:xfrm>
            <a:off x="3586704" y="2542337"/>
            <a:ext cx="6635900" cy="357190"/>
          </a:xfrm>
          <a:prstGeom prst="chevron">
            <a:avLst/>
          </a:prstGeom>
          <a:solidFill>
            <a:srgbClr val="C00000"/>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s-AR" sz="1400" b="1" dirty="0">
                <a:solidFill>
                  <a:schemeClr val="bg1"/>
                </a:solidFill>
                <a:latin typeface="+mj-lt"/>
              </a:rPr>
              <a:t>Administración de Proyectos</a:t>
            </a:r>
          </a:p>
        </p:txBody>
      </p:sp>
      <p:sp>
        <p:nvSpPr>
          <p:cNvPr id="13" name="12 Cheurón"/>
          <p:cNvSpPr/>
          <p:nvPr/>
        </p:nvSpPr>
        <p:spPr>
          <a:xfrm>
            <a:off x="3586704" y="2052531"/>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Riesgo</a:t>
            </a:r>
          </a:p>
        </p:txBody>
      </p:sp>
      <p:sp>
        <p:nvSpPr>
          <p:cNvPr id="14" name="13 Cheurón"/>
          <p:cNvSpPr/>
          <p:nvPr/>
        </p:nvSpPr>
        <p:spPr>
          <a:xfrm>
            <a:off x="3586704" y="1552465"/>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Aseguramiento de la Calidad</a:t>
            </a:r>
          </a:p>
        </p:txBody>
      </p:sp>
      <p:sp>
        <p:nvSpPr>
          <p:cNvPr id="15" name="14 Cheurón"/>
          <p:cNvSpPr/>
          <p:nvPr/>
        </p:nvSpPr>
        <p:spPr>
          <a:xfrm>
            <a:off x="3620334" y="4705427"/>
            <a:ext cx="8033025" cy="357190"/>
          </a:xfrm>
          <a:prstGeom prst="chevron">
            <a:avLst/>
          </a:prstGeom>
          <a:solidFill>
            <a:schemeClr val="accent4">
              <a:lumMod val="50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1400" b="1" dirty="0">
                <a:solidFill>
                  <a:schemeClr val="bg1"/>
                </a:solidFill>
                <a:latin typeface="+mj-lt"/>
              </a:rPr>
              <a:t>Métodos y Herramientas de Ingeniería</a:t>
            </a:r>
          </a:p>
        </p:txBody>
      </p:sp>
      <p:sp>
        <p:nvSpPr>
          <p:cNvPr id="16" name="15 Cheurón"/>
          <p:cNvSpPr/>
          <p:nvPr/>
        </p:nvSpPr>
        <p:spPr>
          <a:xfrm>
            <a:off x="3620334" y="5137475"/>
            <a:ext cx="8033025" cy="357190"/>
          </a:xfrm>
          <a:prstGeom prst="chevron">
            <a:avLst/>
          </a:prstGeom>
          <a:solidFill>
            <a:schemeClr val="accent4">
              <a:lumMod val="5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AR" sz="1400" b="1" dirty="0">
                <a:solidFill>
                  <a:schemeClr val="bg1"/>
                </a:solidFill>
                <a:latin typeface="+mj-lt"/>
              </a:rPr>
              <a:t>Administración de Procesos de Ingeniería</a:t>
            </a:r>
          </a:p>
        </p:txBody>
      </p:sp>
      <p:sp>
        <p:nvSpPr>
          <p:cNvPr id="19" name="18 CuadroTexto"/>
          <p:cNvSpPr txBox="1"/>
          <p:nvPr/>
        </p:nvSpPr>
        <p:spPr>
          <a:xfrm>
            <a:off x="6863255" y="1195275"/>
            <a:ext cx="1392567" cy="369332"/>
          </a:xfrm>
          <a:prstGeom prst="rect">
            <a:avLst/>
          </a:prstGeom>
          <a:noFill/>
          <a:effectLst/>
        </p:spPr>
        <p:txBody>
          <a:bodyPr wrap="square" rtlCol="0">
            <a:spAutoFit/>
          </a:bodyPr>
          <a:lstStyle/>
          <a:p>
            <a:r>
              <a:rPr lang="es-AR" b="1" dirty="0">
                <a:latin typeface="+mj-lt"/>
              </a:rPr>
              <a:t>Proyecto</a:t>
            </a:r>
          </a:p>
        </p:txBody>
      </p:sp>
      <p:sp>
        <p:nvSpPr>
          <p:cNvPr id="23" name="22 Cheurón"/>
          <p:cNvSpPr/>
          <p:nvPr/>
        </p:nvSpPr>
        <p:spPr>
          <a:xfrm>
            <a:off x="3547413" y="3838481"/>
            <a:ext cx="8100529" cy="357190"/>
          </a:xfrm>
          <a:prstGeom prst="chevron">
            <a:avLst/>
          </a:prstGeom>
          <a:solidFill>
            <a:schemeClr val="accent2">
              <a:lumMod val="75000"/>
            </a:schemeClr>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dirty="0">
                <a:solidFill>
                  <a:schemeClr val="bg1"/>
                </a:solidFill>
                <a:latin typeface="+mj-lt"/>
              </a:rPr>
              <a:t>Administración de la Configuración</a:t>
            </a:r>
          </a:p>
        </p:txBody>
      </p:sp>
      <p:sp>
        <p:nvSpPr>
          <p:cNvPr id="24" name="23 Cheurón"/>
          <p:cNvSpPr/>
          <p:nvPr/>
        </p:nvSpPr>
        <p:spPr>
          <a:xfrm>
            <a:off x="8845978" y="3118401"/>
            <a:ext cx="1564990"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dirty="0">
                <a:solidFill>
                  <a:schemeClr val="bg1"/>
                </a:solidFill>
                <a:latin typeface="+mj-lt"/>
              </a:rPr>
              <a:t>Instalación</a:t>
            </a:r>
          </a:p>
        </p:txBody>
      </p:sp>
      <p:sp>
        <p:nvSpPr>
          <p:cNvPr id="3" name="Marcador de fecha 2">
            <a:extLst>
              <a:ext uri="{FF2B5EF4-FFF2-40B4-BE49-F238E27FC236}">
                <a16:creationId xmlns:a16="http://schemas.microsoft.com/office/drawing/2014/main" id="{D11BA621-FAEC-6447-874B-D2A55604551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41397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230" r="-15230"/>
          <a:stretch>
            <a:fillRect/>
          </a:stretch>
        </p:blipFill>
        <p:spPr bwMode="auto">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rmAutofit/>
          </a:bodyPr>
          <a:lstStyle/>
          <a:p>
            <a:r>
              <a:rPr lang="es-MX" dirty="0"/>
              <a:t>Marco de Procesos en una Organización de Tecnología</a:t>
            </a:r>
            <a:endParaRPr lang="es-AR" dirty="0"/>
          </a:p>
        </p:txBody>
      </p:sp>
      <p:sp>
        <p:nvSpPr>
          <p:cNvPr id="3" name="Marcador de fecha 2">
            <a:extLst>
              <a:ext uri="{FF2B5EF4-FFF2-40B4-BE49-F238E27FC236}">
                <a16:creationId xmlns:a16="http://schemas.microsoft.com/office/drawing/2014/main" id="{742CE819-9006-EA4F-8EEA-FD30D98E66B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0557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Proceso del Producto de Software</a:t>
            </a:r>
            <a:endParaRPr lang="es-AR" dirty="0"/>
          </a:p>
        </p:txBody>
      </p:sp>
      <p:sp>
        <p:nvSpPr>
          <p:cNvPr id="3" name="2 Marcador de texto"/>
          <p:cNvSpPr>
            <a:spLocks noGrp="1"/>
          </p:cNvSpPr>
          <p:nvPr>
            <p:ph type="body" idx="1"/>
          </p:nvPr>
        </p:nvSpPr>
        <p:spPr/>
        <p:txBody>
          <a:bodyPr/>
          <a:lstStyle/>
          <a:p>
            <a:endParaRPr lang="es-AR" dirty="0"/>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28</a:t>
            </a:fld>
            <a:endParaRPr lang="es-AR"/>
          </a:p>
        </p:txBody>
      </p:sp>
      <p:sp>
        <p:nvSpPr>
          <p:cNvPr id="4" name="Marcador de fecha 3">
            <a:extLst>
              <a:ext uri="{FF2B5EF4-FFF2-40B4-BE49-F238E27FC236}">
                <a16:creationId xmlns:a16="http://schemas.microsoft.com/office/drawing/2014/main" id="{F3E667CC-E3B0-CA46-B339-E4FBD2C9D11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15797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pPr>
              <a:defRPr/>
            </a:pPr>
            <a:fld id="{04A13BB0-0589-4604-B45E-856F24A1352D}" type="slidenum">
              <a:rPr lang="es-AR" smtClean="0"/>
              <a:pPr>
                <a:defRPr/>
              </a:pPr>
              <a:t>29</a:t>
            </a:fld>
            <a:endParaRPr lang="es-AR"/>
          </a:p>
        </p:txBody>
      </p:sp>
      <p:sp>
        <p:nvSpPr>
          <p:cNvPr id="2" name="Título 1"/>
          <p:cNvSpPr>
            <a:spLocks noGrp="1"/>
          </p:cNvSpPr>
          <p:nvPr>
            <p:ph type="title"/>
          </p:nvPr>
        </p:nvSpPr>
        <p:spPr/>
        <p:txBody>
          <a:bodyPr/>
          <a:lstStyle/>
          <a:p>
            <a:r>
              <a:rPr lang="es-ES" dirty="0"/>
              <a:t>Modelo de Ciclo de Vida</a:t>
            </a:r>
          </a:p>
        </p:txBody>
      </p:sp>
      <p:sp>
        <p:nvSpPr>
          <p:cNvPr id="8" name="Marcador de contenido 5"/>
          <p:cNvSpPr txBox="1">
            <a:spLocks/>
          </p:cNvSpPr>
          <p:nvPr/>
        </p:nvSpPr>
        <p:spPr>
          <a:xfrm>
            <a:off x="3959723" y="2111187"/>
            <a:ext cx="4272554" cy="3946141"/>
          </a:xfrm>
          <a:prstGeom prst="rect">
            <a:avLst/>
          </a:prstGeom>
          <a:solidFill>
            <a:schemeClr val="bg2">
              <a:lumMod val="50000"/>
            </a:schemeClr>
          </a:solidFill>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Define las funciones principales que se esperan que se hagan durante las fases.</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Ayuda a llevar el progreso del proyecto</a:t>
            </a:r>
          </a:p>
          <a:p>
            <a:pPr marL="0" indent="0" algn="just">
              <a:buNone/>
            </a:pPr>
            <a:endParaRPr lang="es-ES" sz="2000" dirty="0">
              <a:solidFill>
                <a:schemeClr val="bg1"/>
              </a:solidFill>
              <a:latin typeface="+mj-lt"/>
            </a:endParaRPr>
          </a:p>
          <a:p>
            <a:pPr marL="0" indent="0" algn="just">
              <a:buNone/>
            </a:pPr>
            <a:r>
              <a:rPr lang="es-ES" sz="2000" dirty="0">
                <a:solidFill>
                  <a:schemeClr val="bg1"/>
                </a:solidFill>
                <a:latin typeface="+mj-lt"/>
              </a:rPr>
              <a:t>Provee un marco de trabajo para las definición detallada del proceso de desarrollo</a:t>
            </a:r>
          </a:p>
          <a:p>
            <a:pPr marL="0" indent="0" algn="just">
              <a:buNone/>
            </a:pPr>
            <a:endParaRPr lang="es-ES" sz="2000" dirty="0">
              <a:solidFill>
                <a:schemeClr val="bg1"/>
              </a:solidFill>
              <a:latin typeface="+mj-lt"/>
            </a:endParaRPr>
          </a:p>
          <a:p>
            <a:pPr marL="0" indent="0" algn="just">
              <a:buNone/>
            </a:pPr>
            <a:endParaRPr lang="es-ES" sz="2000" dirty="0">
              <a:solidFill>
                <a:schemeClr val="bg1"/>
              </a:solidFill>
              <a:latin typeface="+mj-lt"/>
            </a:endParaRPr>
          </a:p>
        </p:txBody>
      </p:sp>
      <p:graphicFrame>
        <p:nvGraphicFramePr>
          <p:cNvPr id="10" name="Diagrama 9"/>
          <p:cNvGraphicFramePr/>
          <p:nvPr>
            <p:extLst>
              <p:ext uri="{D42A27DB-BD31-4B8C-83A1-F6EECF244321}">
                <p14:modId xmlns:p14="http://schemas.microsoft.com/office/powerpoint/2010/main" val="2288313922"/>
              </p:ext>
            </p:extLst>
          </p:nvPr>
        </p:nvGraphicFramePr>
        <p:xfrm>
          <a:off x="8508377" y="2515740"/>
          <a:ext cx="2759968" cy="275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ángulo 10">
            <a:extLst>
              <a:ext uri="{FF2B5EF4-FFF2-40B4-BE49-F238E27FC236}">
                <a16:creationId xmlns:a16="http://schemas.microsoft.com/office/drawing/2014/main" id="{D9A11074-3C6F-564D-8491-D0D67DF7D7B2}"/>
              </a:ext>
            </a:extLst>
          </p:cNvPr>
          <p:cNvSpPr/>
          <p:nvPr/>
        </p:nvSpPr>
        <p:spPr>
          <a:xfrm>
            <a:off x="3869268" y="800671"/>
            <a:ext cx="7587626" cy="1077218"/>
          </a:xfrm>
          <a:prstGeom prst="rect">
            <a:avLst/>
          </a:prstGeom>
        </p:spPr>
        <p:txBody>
          <a:bodyPr wrap="square">
            <a:spAutoFit/>
          </a:bodyPr>
          <a:lstStyle/>
          <a:p>
            <a:pPr algn="ctr"/>
            <a:r>
              <a:rPr lang="es-ES" sz="3200" dirty="0"/>
              <a:t>Es una vista de las actividades  que ocurren durante el desarrollo del software.</a:t>
            </a:r>
          </a:p>
        </p:txBody>
      </p:sp>
      <p:sp>
        <p:nvSpPr>
          <p:cNvPr id="3" name="Marcador de fecha 2">
            <a:extLst>
              <a:ext uri="{FF2B5EF4-FFF2-40B4-BE49-F238E27FC236}">
                <a16:creationId xmlns:a16="http://schemas.microsoft.com/office/drawing/2014/main" id="{45913FB8-594D-164D-AD01-1924D38AAE0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247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10549" y="651769"/>
            <a:ext cx="8026129" cy="4083069"/>
          </a:xfrm>
        </p:spPr>
        <p:txBody>
          <a:bodyPr>
            <a:normAutofit/>
          </a:bodyPr>
          <a:lstStyle/>
          <a:p>
            <a:endParaRPr lang="es-AR" sz="2200" b="1" dirty="0">
              <a:solidFill>
                <a:schemeClr val="bg2">
                  <a:lumMod val="50000"/>
                </a:schemeClr>
              </a:solidFill>
            </a:endParaRPr>
          </a:p>
          <a:p>
            <a:r>
              <a:rPr lang="es-AR" sz="2200" b="1" dirty="0">
                <a:solidFill>
                  <a:schemeClr val="bg2">
                    <a:lumMod val="50000"/>
                  </a:schemeClr>
                </a:solidFill>
              </a:rPr>
              <a:t>Instrucciones</a:t>
            </a:r>
            <a:r>
              <a:rPr lang="es-AR" sz="2200" dirty="0"/>
              <a:t> (programas informáticos) que cuando se ejecutan proporcionan el rendimiento y la función deseada.</a:t>
            </a:r>
          </a:p>
          <a:p>
            <a:endParaRPr lang="es-AR" sz="2200" dirty="0"/>
          </a:p>
          <a:p>
            <a:r>
              <a:rPr lang="es-AR" sz="2200" b="1" dirty="0">
                <a:solidFill>
                  <a:schemeClr val="bg2">
                    <a:lumMod val="50000"/>
                  </a:schemeClr>
                </a:solidFill>
              </a:rPr>
              <a:t>Estructuras de datos</a:t>
            </a:r>
            <a:r>
              <a:rPr lang="es-AR" sz="2200" dirty="0"/>
              <a:t> que permiten a los programas para manipular adecuadamente la información.</a:t>
            </a:r>
          </a:p>
          <a:p>
            <a:endParaRPr lang="es-AR" sz="2200" dirty="0"/>
          </a:p>
          <a:p>
            <a:r>
              <a:rPr lang="es-AR" sz="2200" b="1" dirty="0">
                <a:solidFill>
                  <a:schemeClr val="bg2">
                    <a:lumMod val="50000"/>
                  </a:schemeClr>
                </a:solidFill>
              </a:rPr>
              <a:t>Documentos</a:t>
            </a:r>
            <a:r>
              <a:rPr lang="es-AR" sz="2200" b="1" dirty="0"/>
              <a:t> </a:t>
            </a:r>
            <a:r>
              <a:rPr lang="es-AR" sz="2200" dirty="0"/>
              <a:t>que describen el funcionamiento y uso de los programas</a:t>
            </a:r>
            <a:r>
              <a:rPr lang="es-AR" dirty="0"/>
              <a:t>.</a:t>
            </a:r>
          </a:p>
          <a:p>
            <a:pPr lvl="1"/>
            <a:endParaRPr lang="es-AR" dirty="0"/>
          </a:p>
          <a:p>
            <a:pPr lvl="1"/>
            <a:endParaRPr lang="es-AR" dirty="0"/>
          </a:p>
          <a:p>
            <a:pPr lvl="2"/>
            <a:endParaRPr lang="es-AR" dirty="0"/>
          </a:p>
          <a:p>
            <a:pPr lvl="1">
              <a:buNone/>
            </a:pPr>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3</a:t>
            </a:fld>
            <a:endParaRPr lang="es-AR"/>
          </a:p>
        </p:txBody>
      </p:sp>
      <p:sp>
        <p:nvSpPr>
          <p:cNvPr id="2" name="1 Título"/>
          <p:cNvSpPr>
            <a:spLocks noGrp="1"/>
          </p:cNvSpPr>
          <p:nvPr>
            <p:ph type="title"/>
          </p:nvPr>
        </p:nvSpPr>
        <p:spPr>
          <a:xfrm>
            <a:off x="262465" y="2693303"/>
            <a:ext cx="2743200" cy="1143000"/>
          </a:xfrm>
        </p:spPr>
        <p:txBody>
          <a:bodyPr>
            <a:normAutofit/>
          </a:bodyPr>
          <a:lstStyle/>
          <a:p>
            <a:r>
              <a:rPr lang="es-AR" dirty="0"/>
              <a:t>¿Pero que es software?</a:t>
            </a:r>
          </a:p>
        </p:txBody>
      </p:sp>
      <p:pic>
        <p:nvPicPr>
          <p:cNvPr id="23554" name="Picture 2" descr="http://www.aclogik.com/ES/empresa/port/sw.jpg"/>
          <p:cNvPicPr>
            <a:picLocks noChangeAspect="1" noChangeArrowheads="1"/>
          </p:cNvPicPr>
          <p:nvPr/>
        </p:nvPicPr>
        <p:blipFill>
          <a:blip r:embed="rId3" cstate="print"/>
          <a:srcRect/>
          <a:stretch>
            <a:fillRect/>
          </a:stretch>
        </p:blipFill>
        <p:spPr bwMode="auto">
          <a:xfrm>
            <a:off x="5661758" y="4083437"/>
            <a:ext cx="3077332" cy="2012675"/>
          </a:xfrm>
          <a:prstGeom prst="rect">
            <a:avLst/>
          </a:prstGeom>
          <a:noFill/>
        </p:spPr>
      </p:pic>
      <p:sp>
        <p:nvSpPr>
          <p:cNvPr id="4" name="Marcador de fecha 3">
            <a:extLst>
              <a:ext uri="{FF2B5EF4-FFF2-40B4-BE49-F238E27FC236}">
                <a16:creationId xmlns:a16="http://schemas.microsoft.com/office/drawing/2014/main" id="{AB7E2398-2035-084D-8561-493ECA88353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24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p:txBody>
          <a:bodyPr/>
          <a:lstStyle/>
          <a:p>
            <a:fld id="{ADDD444B-9BA7-4839-9538-2E5C85273323}" type="slidenum">
              <a:rPr lang="es-AR" smtClean="0"/>
              <a:t>30</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481257" y="167079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13887" y="1670796"/>
            <a:ext cx="2103675"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170064" y="167079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313064" y="175459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27020" y="175459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667549" y="181685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474864" y="175459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151264" y="175459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9989464" y="175459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751464" y="175459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474864" y="388660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863205" y="388660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26210AD2-C335-FC46-B1B7-8F5D609D0D5F}"/>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0899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3209-EF49-5949-937B-514434948E99}"/>
              </a:ext>
            </a:extLst>
          </p:cNvPr>
          <p:cNvSpPr>
            <a:spLocks noGrp="1"/>
          </p:cNvSpPr>
          <p:nvPr>
            <p:ph type="title"/>
          </p:nvPr>
        </p:nvSpPr>
        <p:spPr/>
        <p:txBody>
          <a:bodyPr/>
          <a:lstStyle/>
          <a:p>
            <a:r>
              <a:rPr lang="es-AR" dirty="0"/>
              <a:t>Modelos de Ciclo de Vida</a:t>
            </a:r>
          </a:p>
        </p:txBody>
      </p:sp>
      <p:sp>
        <p:nvSpPr>
          <p:cNvPr id="4" name="Marcador de pie de página 3">
            <a:extLst>
              <a:ext uri="{FF2B5EF4-FFF2-40B4-BE49-F238E27FC236}">
                <a16:creationId xmlns:a16="http://schemas.microsoft.com/office/drawing/2014/main" id="{8B7FE1BC-2452-274A-888A-5CD9B7E54750}"/>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6947F2D8-16A6-C843-AA12-00658D2A7966}"/>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6" name="Elipse 5">
            <a:extLst>
              <a:ext uri="{FF2B5EF4-FFF2-40B4-BE49-F238E27FC236}">
                <a16:creationId xmlns:a16="http://schemas.microsoft.com/office/drawing/2014/main" id="{3EED5F4A-54E7-CA40-9E15-30F2705701BE}"/>
              </a:ext>
            </a:extLst>
          </p:cNvPr>
          <p:cNvSpPr/>
          <p:nvPr/>
        </p:nvSpPr>
        <p:spPr>
          <a:xfrm>
            <a:off x="3869268" y="1869142"/>
            <a:ext cx="3499720" cy="318695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Tradicionales</a:t>
            </a:r>
          </a:p>
        </p:txBody>
      </p:sp>
      <p:sp>
        <p:nvSpPr>
          <p:cNvPr id="7" name="Elipse 6">
            <a:extLst>
              <a:ext uri="{FF2B5EF4-FFF2-40B4-BE49-F238E27FC236}">
                <a16:creationId xmlns:a16="http://schemas.microsoft.com/office/drawing/2014/main" id="{721BF089-37E5-3E44-B2DE-AA937F9FD829}"/>
              </a:ext>
            </a:extLst>
          </p:cNvPr>
          <p:cNvSpPr/>
          <p:nvPr/>
        </p:nvSpPr>
        <p:spPr>
          <a:xfrm>
            <a:off x="7692012" y="1869141"/>
            <a:ext cx="3291298" cy="31869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t>Ágiles</a:t>
            </a:r>
          </a:p>
        </p:txBody>
      </p:sp>
      <p:sp>
        <p:nvSpPr>
          <p:cNvPr id="3" name="Marcador de fecha 2">
            <a:extLst>
              <a:ext uri="{FF2B5EF4-FFF2-40B4-BE49-F238E27FC236}">
                <a16:creationId xmlns:a16="http://schemas.microsoft.com/office/drawing/2014/main" id="{78C319FB-0C6C-8546-BB75-331F35EBAED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22660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Marcador de contenido"/>
          <p:cNvSpPr>
            <a:spLocks noGrp="1"/>
          </p:cNvSpPr>
          <p:nvPr>
            <p:ph idx="1"/>
          </p:nvPr>
        </p:nvSpPr>
        <p:spPr>
          <a:xfrm>
            <a:off x="3575714" y="1029221"/>
            <a:ext cx="7585345" cy="4176464"/>
          </a:xfrm>
        </p:spPr>
        <p:txBody>
          <a:bodyPr>
            <a:normAutofit/>
          </a:bodyPr>
          <a:lstStyle/>
          <a:p>
            <a:r>
              <a:rPr lang="es-AR" sz="2400" dirty="0"/>
              <a:t>Este modelo comienza con una idea general de los productos y se “desarrolla” hasta el código de un producto esté "listo" (o dinero o que se agote el tiempo).</a:t>
            </a:r>
          </a:p>
          <a:p>
            <a:endParaRPr lang="es-AR" sz="2400" dirty="0"/>
          </a:p>
          <a:p>
            <a:r>
              <a:rPr lang="es-AR" sz="2400" dirty="0"/>
              <a:t>El trabajo se realiza</a:t>
            </a:r>
            <a:br>
              <a:rPr lang="es-AR" sz="2400" dirty="0"/>
            </a:br>
            <a:r>
              <a:rPr lang="es-AR" sz="2400" dirty="0"/>
              <a:t>en orden aleatorio. </a:t>
            </a:r>
          </a:p>
          <a:p>
            <a:endParaRPr lang="es-AR" sz="2400" dirty="0"/>
          </a:p>
          <a:p>
            <a:r>
              <a:rPr lang="es-AR" sz="2400" dirty="0"/>
              <a:t>No hay plan!!!</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CDDC8400-E656-4185-A3B8-B2A86BDADE28}" type="slidenum">
              <a:rPr lang="es-AR" smtClean="0"/>
              <a:pPr>
                <a:defRPr/>
              </a:pPr>
              <a:t>32</a:t>
            </a:fld>
            <a:endParaRPr lang="es-AR"/>
          </a:p>
        </p:txBody>
      </p:sp>
      <p:sp>
        <p:nvSpPr>
          <p:cNvPr id="2" name="1 Título"/>
          <p:cNvSpPr>
            <a:spLocks noGrp="1"/>
          </p:cNvSpPr>
          <p:nvPr>
            <p:ph type="title"/>
          </p:nvPr>
        </p:nvSpPr>
        <p:spPr/>
        <p:txBody>
          <a:bodyPr/>
          <a:lstStyle/>
          <a:p>
            <a:pPr eaLnBrk="1" hangingPunct="1">
              <a:defRPr/>
            </a:pPr>
            <a:r>
              <a:rPr lang="es-AR" dirty="0" err="1"/>
              <a:t>Code</a:t>
            </a:r>
            <a:r>
              <a:rPr lang="es-AR" dirty="0"/>
              <a:t>-and-</a:t>
            </a:r>
            <a:r>
              <a:rPr lang="es-AR" dirty="0" err="1"/>
              <a:t>fix</a:t>
            </a:r>
            <a:endParaRPr lang="es-AR" dirty="0"/>
          </a:p>
        </p:txBody>
      </p:sp>
      <p:sp>
        <p:nvSpPr>
          <p:cNvPr id="3" name="Rectángulo 2"/>
          <p:cNvSpPr/>
          <p:nvPr/>
        </p:nvSpPr>
        <p:spPr>
          <a:xfrm>
            <a:off x="6596529" y="2965724"/>
            <a:ext cx="4320480" cy="27363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4994" name="Picture 2" descr="http://www4.desales.edu/~dlm1/it532/class02/g_fix.gif"/>
          <p:cNvPicPr>
            <a:picLocks noChangeAspect="1" noChangeArrowheads="1"/>
          </p:cNvPicPr>
          <p:nvPr/>
        </p:nvPicPr>
        <p:blipFill>
          <a:blip r:embed="rId3" cstate="print"/>
          <a:srcRect/>
          <a:stretch>
            <a:fillRect/>
          </a:stretch>
        </p:blipFill>
        <p:spPr bwMode="auto">
          <a:xfrm>
            <a:off x="6756519" y="3186521"/>
            <a:ext cx="4000500" cy="2346325"/>
          </a:xfrm>
          <a:prstGeom prst="rect">
            <a:avLst/>
          </a:prstGeom>
          <a:noFill/>
          <a:ln>
            <a:solidFill>
              <a:schemeClr val="tx1">
                <a:lumMod val="95000"/>
              </a:schemeClr>
            </a:solidFill>
          </a:ln>
        </p:spPr>
      </p:pic>
      <p:sp>
        <p:nvSpPr>
          <p:cNvPr id="4" name="Marcador de fecha 3">
            <a:extLst>
              <a:ext uri="{FF2B5EF4-FFF2-40B4-BE49-F238E27FC236}">
                <a16:creationId xmlns:a16="http://schemas.microsoft.com/office/drawing/2014/main" id="{C86CC1D2-6896-9747-A94C-FBABB78FA2E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435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a:xfrm>
            <a:off x="3813117" y="6300187"/>
            <a:ext cx="5911517" cy="365125"/>
          </a:xfrm>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87C4B39F-BC0B-4D2C-9138-042E0E03B515}" type="slidenum">
              <a:rPr lang="es-AR" smtClean="0"/>
              <a:pPr>
                <a:defRPr/>
              </a:pPr>
              <a:t>33</a:t>
            </a:fld>
            <a:endParaRPr lang="es-AR"/>
          </a:p>
        </p:txBody>
      </p:sp>
      <p:sp>
        <p:nvSpPr>
          <p:cNvPr id="2" name="1 Título"/>
          <p:cNvSpPr>
            <a:spLocks noGrp="1"/>
          </p:cNvSpPr>
          <p:nvPr>
            <p:ph type="title"/>
          </p:nvPr>
        </p:nvSpPr>
        <p:spPr/>
        <p:txBody>
          <a:bodyPr/>
          <a:lstStyle/>
          <a:p>
            <a:pPr eaLnBrk="1" hangingPunct="1">
              <a:defRPr/>
            </a:pPr>
            <a:r>
              <a:rPr lang="es-AR" dirty="0"/>
              <a:t>Modelo en Cascada</a:t>
            </a:r>
          </a:p>
        </p:txBody>
      </p:sp>
      <p:sp>
        <p:nvSpPr>
          <p:cNvPr id="23" name="Line 18"/>
          <p:cNvSpPr>
            <a:spLocks noChangeShapeType="1"/>
          </p:cNvSpPr>
          <p:nvPr/>
        </p:nvSpPr>
        <p:spPr bwMode="auto">
          <a:xfrm>
            <a:off x="3651157" y="5551114"/>
            <a:ext cx="8153400" cy="0"/>
          </a:xfrm>
          <a:prstGeom prst="line">
            <a:avLst/>
          </a:prstGeom>
          <a:ln>
            <a:solidFill>
              <a:srgbClr val="002060"/>
            </a:solidFill>
            <a:headEnd/>
            <a:tailEnd type="triangle" w="lg" len="lg"/>
          </a:ln>
          <a:effectLst/>
        </p:spPr>
        <p:style>
          <a:lnRef idx="2">
            <a:schemeClr val="accent6"/>
          </a:lnRef>
          <a:fillRef idx="0">
            <a:schemeClr val="accent6"/>
          </a:fillRef>
          <a:effectRef idx="1">
            <a:schemeClr val="accent6"/>
          </a:effectRef>
          <a:fontRef idx="minor">
            <a:schemeClr val="tx1"/>
          </a:fontRef>
        </p:style>
        <p:txBody>
          <a:bodyPr/>
          <a:lstStyle/>
          <a:p>
            <a:pPr>
              <a:defRPr/>
            </a:pPr>
            <a:endParaRPr lang="es-AR" sz="1600" dirty="0">
              <a:solidFill>
                <a:schemeClr val="bg2">
                  <a:lumMod val="75000"/>
                </a:schemeClr>
              </a:solidFill>
            </a:endParaRPr>
          </a:p>
        </p:txBody>
      </p:sp>
      <p:grpSp>
        <p:nvGrpSpPr>
          <p:cNvPr id="8199" name="52 Grupo"/>
          <p:cNvGrpSpPr>
            <a:grpSpLocks/>
          </p:cNvGrpSpPr>
          <p:nvPr/>
        </p:nvGrpSpPr>
        <p:grpSpPr bwMode="auto">
          <a:xfrm>
            <a:off x="3698823" y="1269816"/>
            <a:ext cx="7691198" cy="4138241"/>
            <a:chOff x="466183" y="304800"/>
            <a:chExt cx="8449217" cy="6019800"/>
          </a:xfrm>
          <a:effectLst/>
        </p:grpSpPr>
        <p:sp>
          <p:nvSpPr>
            <p:cNvPr id="30" name="AutoShape 25"/>
            <p:cNvSpPr>
              <a:spLocks noChangeArrowheads="1"/>
            </p:cNvSpPr>
            <p:nvPr/>
          </p:nvSpPr>
          <p:spPr bwMode="auto">
            <a:xfrm>
              <a:off x="5790523" y="1446865"/>
              <a:ext cx="3048090" cy="686836"/>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1" name="AutoShape 26"/>
            <p:cNvSpPr>
              <a:spLocks noChangeArrowheads="1"/>
            </p:cNvSpPr>
            <p:nvPr/>
          </p:nvSpPr>
          <p:spPr bwMode="auto">
            <a:xfrm>
              <a:off x="6019213" y="2515055"/>
              <a:ext cx="2896187" cy="684839"/>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2" name="AutoShape 27"/>
            <p:cNvSpPr>
              <a:spLocks noChangeArrowheads="1"/>
            </p:cNvSpPr>
            <p:nvPr/>
          </p:nvSpPr>
          <p:spPr bwMode="auto">
            <a:xfrm>
              <a:off x="7696832" y="3581249"/>
              <a:ext cx="1218568" cy="1144061"/>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29" name="AutoShape 24"/>
            <p:cNvSpPr>
              <a:spLocks noChangeArrowheads="1"/>
            </p:cNvSpPr>
            <p:nvPr/>
          </p:nvSpPr>
          <p:spPr bwMode="auto">
            <a:xfrm>
              <a:off x="5029336" y="304800"/>
              <a:ext cx="3809278" cy="684840"/>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7" name="Rectangle 2"/>
            <p:cNvSpPr>
              <a:spLocks noChangeArrowheads="1"/>
            </p:cNvSpPr>
            <p:nvPr/>
          </p:nvSpPr>
          <p:spPr bwMode="auto">
            <a:xfrm>
              <a:off x="466183" y="380670"/>
              <a:ext cx="2513923" cy="608970"/>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Requerimientos de </a:t>
              </a:r>
            </a:p>
            <a:p>
              <a:pPr algn="ctr">
                <a:defRPr/>
              </a:pPr>
              <a:r>
                <a:rPr lang="es-AR" sz="1200" dirty="0">
                  <a:solidFill>
                    <a:schemeClr val="bg1"/>
                  </a:solidFill>
                </a:rPr>
                <a:t>Negocios</a:t>
              </a:r>
            </a:p>
          </p:txBody>
        </p:sp>
        <p:sp>
          <p:nvSpPr>
            <p:cNvPr id="9" name="Rectangle 4"/>
            <p:cNvSpPr>
              <a:spLocks noChangeArrowheads="1"/>
            </p:cNvSpPr>
            <p:nvPr/>
          </p:nvSpPr>
          <p:spPr bwMode="auto">
            <a:xfrm>
              <a:off x="1295174" y="1446865"/>
              <a:ext cx="3048090" cy="686836"/>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Requerimientos de </a:t>
              </a:r>
            </a:p>
            <a:p>
              <a:pPr algn="ctr"/>
              <a:r>
                <a:rPr lang="es-AR" sz="1200" dirty="0">
                  <a:solidFill>
                    <a:schemeClr val="bg1"/>
                  </a:solidFill>
                </a:rPr>
                <a:t>Software</a:t>
              </a:r>
            </a:p>
          </p:txBody>
        </p:sp>
        <p:sp>
          <p:nvSpPr>
            <p:cNvPr id="11" name="Rectangle 6"/>
            <p:cNvSpPr>
              <a:spLocks noChangeArrowheads="1"/>
            </p:cNvSpPr>
            <p:nvPr/>
          </p:nvSpPr>
          <p:spPr bwMode="auto">
            <a:xfrm>
              <a:off x="2667316" y="2515055"/>
              <a:ext cx="2513923"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 </a:t>
              </a:r>
            </a:p>
            <a:p>
              <a:pPr algn="ctr"/>
              <a:r>
                <a:rPr lang="es-AR" sz="1200" dirty="0">
                  <a:solidFill>
                    <a:schemeClr val="bg1"/>
                  </a:solidFill>
                </a:rPr>
                <a:t>Arquitectura</a:t>
              </a:r>
            </a:p>
          </p:txBody>
        </p:sp>
        <p:sp>
          <p:nvSpPr>
            <p:cNvPr id="13" name="Rectangle 8"/>
            <p:cNvSpPr>
              <a:spLocks noChangeArrowheads="1"/>
            </p:cNvSpPr>
            <p:nvPr/>
          </p:nvSpPr>
          <p:spPr bwMode="auto">
            <a:xfrm>
              <a:off x="3810767" y="3581249"/>
              <a:ext cx="3275111"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Diseño Detallado </a:t>
              </a:r>
            </a:p>
            <a:p>
              <a:pPr algn="ctr"/>
              <a:r>
                <a:rPr lang="es-AR" sz="1200" dirty="0">
                  <a:solidFill>
                    <a:schemeClr val="bg1"/>
                  </a:solidFill>
                </a:rPr>
                <a:t>y Codificación</a:t>
              </a:r>
            </a:p>
          </p:txBody>
        </p:sp>
        <p:sp>
          <p:nvSpPr>
            <p:cNvPr id="15" name="Rectangle 10"/>
            <p:cNvSpPr>
              <a:spLocks noChangeArrowheads="1"/>
            </p:cNvSpPr>
            <p:nvPr/>
          </p:nvSpPr>
          <p:spPr bwMode="auto">
            <a:xfrm>
              <a:off x="4571955" y="4647442"/>
              <a:ext cx="2513923" cy="610965"/>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dirty="0">
                  <a:solidFill>
                    <a:schemeClr val="bg1"/>
                  </a:solidFill>
                </a:rPr>
                <a:t>Prueba</a:t>
              </a:r>
            </a:p>
          </p:txBody>
        </p:sp>
        <p:sp>
          <p:nvSpPr>
            <p:cNvPr id="17" name="Rectangle 12"/>
            <p:cNvSpPr>
              <a:spLocks noChangeArrowheads="1"/>
            </p:cNvSpPr>
            <p:nvPr/>
          </p:nvSpPr>
          <p:spPr bwMode="auto">
            <a:xfrm>
              <a:off x="5486716" y="5715631"/>
              <a:ext cx="2513923" cy="608969"/>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dirty="0">
                  <a:solidFill>
                    <a:schemeClr val="bg1"/>
                  </a:solidFill>
                </a:rPr>
                <a:t>Entrega</a:t>
              </a:r>
            </a:p>
          </p:txBody>
        </p:sp>
        <p:sp>
          <p:nvSpPr>
            <p:cNvPr id="8213" name="Text Box 19"/>
            <p:cNvSpPr txBox="1">
              <a:spLocks noChangeArrowheads="1"/>
            </p:cNvSpPr>
            <p:nvPr/>
          </p:nvSpPr>
          <p:spPr bwMode="auto">
            <a:xfrm>
              <a:off x="2071670" y="5786454"/>
              <a:ext cx="759339" cy="402944"/>
            </a:xfrm>
            <a:prstGeom prst="rect">
              <a:avLst/>
            </a:prstGeom>
            <a:noFill/>
            <a:ln w="9525">
              <a:noFill/>
              <a:miter lim="800000"/>
              <a:headEnd/>
              <a:tailEnd/>
            </a:ln>
          </p:spPr>
          <p:txBody>
            <a:bodyPr wrap="none">
              <a:spAutoFit/>
            </a:bodyPr>
            <a:lstStyle/>
            <a:p>
              <a:r>
                <a:rPr lang="en-US" sz="1200" b="1"/>
                <a:t>Tiempo</a:t>
              </a:r>
            </a:p>
          </p:txBody>
        </p:sp>
        <p:sp>
          <p:nvSpPr>
            <p:cNvPr id="25" name="Text Box 20"/>
            <p:cNvSpPr txBox="1">
              <a:spLocks noChangeArrowheads="1"/>
            </p:cNvSpPr>
            <p:nvPr/>
          </p:nvSpPr>
          <p:spPr bwMode="auto">
            <a:xfrm>
              <a:off x="5508416" y="304800"/>
              <a:ext cx="2806046"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Usuario</a:t>
              </a:r>
              <a:endParaRPr lang="en-GB" sz="1100" b="1" dirty="0">
                <a:solidFill>
                  <a:schemeClr val="tx1">
                    <a:lumMod val="95000"/>
                  </a:schemeClr>
                </a:solidFill>
              </a:endParaRPr>
            </a:p>
          </p:txBody>
        </p:sp>
        <p:sp>
          <p:nvSpPr>
            <p:cNvPr id="26" name="Text Box 21"/>
            <p:cNvSpPr txBox="1">
              <a:spLocks noChangeArrowheads="1"/>
            </p:cNvSpPr>
            <p:nvPr/>
          </p:nvSpPr>
          <p:spPr bwMode="auto">
            <a:xfrm>
              <a:off x="5857294" y="1486797"/>
              <a:ext cx="2857793" cy="626801"/>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Requerimientos de Software</a:t>
              </a:r>
              <a:endParaRPr lang="en-GB" sz="1100" b="1" dirty="0">
                <a:solidFill>
                  <a:schemeClr val="tx1">
                    <a:lumMod val="95000"/>
                  </a:schemeClr>
                </a:solidFill>
              </a:endParaRPr>
            </a:p>
          </p:txBody>
        </p:sp>
        <p:sp>
          <p:nvSpPr>
            <p:cNvPr id="27" name="Text Box 22"/>
            <p:cNvSpPr txBox="1">
              <a:spLocks noChangeArrowheads="1"/>
            </p:cNvSpPr>
            <p:nvPr/>
          </p:nvSpPr>
          <p:spPr bwMode="auto">
            <a:xfrm>
              <a:off x="6429854" y="2570961"/>
              <a:ext cx="2123315" cy="380558"/>
            </a:xfrm>
            <a:prstGeom prst="rect">
              <a:avLst/>
            </a:prstGeom>
            <a:noFill/>
            <a:ln w="9525">
              <a:noFill/>
              <a:miter lim="800000"/>
              <a:headEnd/>
              <a:tailEnd/>
            </a:ln>
            <a:effectLst/>
          </p:spPr>
          <p:txBody>
            <a:bodyPr>
              <a:spAutoFit/>
            </a:bodyPr>
            <a:lstStyle/>
            <a:p>
              <a:pPr algn="ctr">
                <a:defRPr/>
              </a:pPr>
              <a:r>
                <a:rPr lang="sv-SE" sz="1100" b="1" dirty="0">
                  <a:solidFill>
                    <a:schemeClr val="tx1">
                      <a:lumMod val="95000"/>
                    </a:schemeClr>
                  </a:solidFill>
                </a:rPr>
                <a:t>Documento de Arquitectura</a:t>
              </a:r>
              <a:endParaRPr lang="en-GB" sz="1100" b="1" dirty="0">
                <a:solidFill>
                  <a:schemeClr val="tx1">
                    <a:lumMod val="95000"/>
                  </a:schemeClr>
                </a:solidFill>
              </a:endParaRPr>
            </a:p>
          </p:txBody>
        </p:sp>
        <p:sp>
          <p:nvSpPr>
            <p:cNvPr id="28" name="Text Box 23"/>
            <p:cNvSpPr txBox="1">
              <a:spLocks noChangeArrowheads="1"/>
            </p:cNvSpPr>
            <p:nvPr/>
          </p:nvSpPr>
          <p:spPr bwMode="auto">
            <a:xfrm>
              <a:off x="7786972" y="3715020"/>
              <a:ext cx="1018255" cy="873044"/>
            </a:xfrm>
            <a:prstGeom prst="rect">
              <a:avLst/>
            </a:prstGeom>
            <a:noFill/>
            <a:ln w="9525">
              <a:noFill/>
              <a:miter lim="800000"/>
              <a:headEnd/>
              <a:tailEnd/>
            </a:ln>
            <a:effectLst/>
          </p:spPr>
          <p:txBody>
            <a:bodyPr>
              <a:spAutoFit/>
            </a:bodyPr>
            <a:lstStyle/>
            <a:p>
              <a:pPr>
                <a:defRPr/>
              </a:pPr>
              <a:r>
                <a:rPr lang="sv-SE" sz="1100" b="1" dirty="0">
                  <a:solidFill>
                    <a:schemeClr val="tx1">
                      <a:lumMod val="95000"/>
                    </a:schemeClr>
                  </a:solidFill>
                </a:rPr>
                <a:t>Diseño detallado y código</a:t>
              </a:r>
              <a:endParaRPr lang="en-GB" sz="1100" b="1" dirty="0">
                <a:solidFill>
                  <a:schemeClr val="tx1">
                    <a:lumMod val="95000"/>
                  </a:schemeClr>
                </a:solidFill>
              </a:endParaRPr>
            </a:p>
          </p:txBody>
        </p:sp>
        <p:sp>
          <p:nvSpPr>
            <p:cNvPr id="33" name="Line 28"/>
            <p:cNvSpPr>
              <a:spLocks noChangeShapeType="1"/>
            </p:cNvSpPr>
            <p:nvPr/>
          </p:nvSpPr>
          <p:spPr bwMode="auto">
            <a:xfrm>
              <a:off x="2209935" y="989640"/>
              <a:ext cx="45738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4" name="Line 29"/>
            <p:cNvSpPr>
              <a:spLocks noChangeShapeType="1"/>
            </p:cNvSpPr>
            <p:nvPr/>
          </p:nvSpPr>
          <p:spPr bwMode="auto">
            <a:xfrm>
              <a:off x="3276600"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5" name="Line 30"/>
            <p:cNvSpPr>
              <a:spLocks noChangeShapeType="1"/>
            </p:cNvSpPr>
            <p:nvPr/>
          </p:nvSpPr>
          <p:spPr bwMode="auto">
            <a:xfrm>
              <a:off x="4343264" y="3124023"/>
              <a:ext cx="457380"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6" name="Line 31"/>
            <p:cNvSpPr>
              <a:spLocks noChangeShapeType="1"/>
            </p:cNvSpPr>
            <p:nvPr/>
          </p:nvSpPr>
          <p:spPr bwMode="auto">
            <a:xfrm>
              <a:off x="5334812" y="4190216"/>
              <a:ext cx="455712"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7" name="Line 32"/>
            <p:cNvSpPr>
              <a:spLocks noChangeShapeType="1"/>
            </p:cNvSpPr>
            <p:nvPr/>
          </p:nvSpPr>
          <p:spPr bwMode="auto">
            <a:xfrm>
              <a:off x="6401477" y="5258407"/>
              <a:ext cx="53249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8" name="Line 33"/>
            <p:cNvSpPr>
              <a:spLocks noChangeShapeType="1"/>
            </p:cNvSpPr>
            <p:nvPr/>
          </p:nvSpPr>
          <p:spPr bwMode="auto">
            <a:xfrm flipH="1" flipV="1">
              <a:off x="5409930" y="5258407"/>
              <a:ext cx="53416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9" name="Line 34"/>
            <p:cNvSpPr>
              <a:spLocks noChangeShapeType="1"/>
            </p:cNvSpPr>
            <p:nvPr/>
          </p:nvSpPr>
          <p:spPr bwMode="auto">
            <a:xfrm flipH="1" flipV="1">
              <a:off x="4495169" y="4190216"/>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0" name="Line 35"/>
            <p:cNvSpPr>
              <a:spLocks noChangeShapeType="1"/>
            </p:cNvSpPr>
            <p:nvPr/>
          </p:nvSpPr>
          <p:spPr bwMode="auto">
            <a:xfrm flipH="1" flipV="1">
              <a:off x="3428504" y="3124023"/>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1" name="Line 36"/>
            <p:cNvSpPr>
              <a:spLocks noChangeShapeType="1"/>
            </p:cNvSpPr>
            <p:nvPr/>
          </p:nvSpPr>
          <p:spPr bwMode="auto">
            <a:xfrm flipH="1" flipV="1">
              <a:off x="2438626"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2" name="Line 37"/>
            <p:cNvSpPr>
              <a:spLocks noChangeShapeType="1"/>
            </p:cNvSpPr>
            <p:nvPr/>
          </p:nvSpPr>
          <p:spPr bwMode="auto">
            <a:xfrm flipH="1" flipV="1">
              <a:off x="1371961" y="989640"/>
              <a:ext cx="532498"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3" name="Line 38"/>
            <p:cNvSpPr>
              <a:spLocks noChangeShapeType="1"/>
            </p:cNvSpPr>
            <p:nvPr/>
          </p:nvSpPr>
          <p:spPr bwMode="auto">
            <a:xfrm>
              <a:off x="2971123" y="610283"/>
              <a:ext cx="2058212"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4" name="Line 39"/>
            <p:cNvSpPr>
              <a:spLocks noChangeShapeType="1"/>
            </p:cNvSpPr>
            <p:nvPr/>
          </p:nvSpPr>
          <p:spPr bwMode="auto">
            <a:xfrm>
              <a:off x="4343264" y="1752348"/>
              <a:ext cx="1447259"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5" name="Line 40"/>
            <p:cNvSpPr>
              <a:spLocks noChangeShapeType="1"/>
            </p:cNvSpPr>
            <p:nvPr/>
          </p:nvSpPr>
          <p:spPr bwMode="auto">
            <a:xfrm>
              <a:off x="5181239" y="2818541"/>
              <a:ext cx="837974"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6" name="Line 41"/>
            <p:cNvSpPr>
              <a:spLocks noChangeShapeType="1"/>
            </p:cNvSpPr>
            <p:nvPr/>
          </p:nvSpPr>
          <p:spPr bwMode="auto">
            <a:xfrm>
              <a:off x="7085878" y="3886730"/>
              <a:ext cx="610953"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7" name="Line 43"/>
            <p:cNvSpPr>
              <a:spLocks noChangeShapeType="1"/>
            </p:cNvSpPr>
            <p:nvPr/>
          </p:nvSpPr>
          <p:spPr bwMode="auto">
            <a:xfrm>
              <a:off x="8306115" y="989640"/>
              <a:ext cx="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8" name="Line 44"/>
            <p:cNvSpPr>
              <a:spLocks noChangeShapeType="1"/>
            </p:cNvSpPr>
            <p:nvPr/>
          </p:nvSpPr>
          <p:spPr bwMode="auto">
            <a:xfrm>
              <a:off x="8306115" y="2133701"/>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9" name="Line 45"/>
            <p:cNvSpPr>
              <a:spLocks noChangeShapeType="1"/>
            </p:cNvSpPr>
            <p:nvPr/>
          </p:nvSpPr>
          <p:spPr bwMode="auto">
            <a:xfrm>
              <a:off x="8306115" y="3199894"/>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grpSp>
      <p:sp>
        <p:nvSpPr>
          <p:cNvPr id="4" name="Marcador de fecha 3">
            <a:extLst>
              <a:ext uri="{FF2B5EF4-FFF2-40B4-BE49-F238E27FC236}">
                <a16:creationId xmlns:a16="http://schemas.microsoft.com/office/drawing/2014/main" id="{401B1017-2B7B-B442-BFF3-FCB478A73BE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2437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34</a:t>
            </a:fld>
            <a:endParaRPr lang="es-AR"/>
          </a:p>
        </p:txBody>
      </p:sp>
      <p:sp>
        <p:nvSpPr>
          <p:cNvPr id="2" name="1 Título"/>
          <p:cNvSpPr>
            <a:spLocks noGrp="1"/>
          </p:cNvSpPr>
          <p:nvPr>
            <p:ph type="title"/>
          </p:nvPr>
        </p:nvSpPr>
        <p:spPr/>
        <p:txBody>
          <a:bodyPr/>
          <a:lstStyle/>
          <a:p>
            <a:r>
              <a:rPr lang="es-MX" dirty="0"/>
              <a:t>Modelo en Espiral</a:t>
            </a:r>
            <a:endParaRPr lang="es-AR" dirty="0"/>
          </a:p>
        </p:txBody>
      </p:sp>
      <p:pic>
        <p:nvPicPr>
          <p:cNvPr id="8" name="Imagen 7">
            <a:extLst>
              <a:ext uri="{FF2B5EF4-FFF2-40B4-BE49-F238E27FC236}">
                <a16:creationId xmlns:a16="http://schemas.microsoft.com/office/drawing/2014/main" id="{D6C4D947-804E-9B46-8865-8BFC4BB9760A}"/>
              </a:ext>
            </a:extLst>
          </p:cNvPr>
          <p:cNvPicPr>
            <a:picLocks noChangeAspect="1"/>
          </p:cNvPicPr>
          <p:nvPr/>
        </p:nvPicPr>
        <p:blipFill>
          <a:blip r:embed="rId2"/>
          <a:stretch>
            <a:fillRect/>
          </a:stretch>
        </p:blipFill>
        <p:spPr>
          <a:xfrm>
            <a:off x="3666434" y="1308230"/>
            <a:ext cx="7845621" cy="4241539"/>
          </a:xfrm>
          <a:prstGeom prst="rect">
            <a:avLst/>
          </a:prstGeom>
        </p:spPr>
      </p:pic>
      <p:pic>
        <p:nvPicPr>
          <p:cNvPr id="9" name="Imagen 8">
            <a:extLst>
              <a:ext uri="{FF2B5EF4-FFF2-40B4-BE49-F238E27FC236}">
                <a16:creationId xmlns:a16="http://schemas.microsoft.com/office/drawing/2014/main" id="{7E70D919-598D-4743-80A8-1F5042B201DF}"/>
              </a:ext>
            </a:extLst>
          </p:cNvPr>
          <p:cNvPicPr>
            <a:picLocks noChangeAspect="1"/>
          </p:cNvPicPr>
          <p:nvPr/>
        </p:nvPicPr>
        <p:blipFill>
          <a:blip r:embed="rId3"/>
          <a:stretch>
            <a:fillRect/>
          </a:stretch>
        </p:blipFill>
        <p:spPr>
          <a:xfrm>
            <a:off x="3698102" y="758852"/>
            <a:ext cx="7845620" cy="5340296"/>
          </a:xfrm>
          <a:prstGeom prst="rect">
            <a:avLst/>
          </a:prstGeom>
        </p:spPr>
      </p:pic>
      <p:sp>
        <p:nvSpPr>
          <p:cNvPr id="3" name="Marcador de fecha 2">
            <a:extLst>
              <a:ext uri="{FF2B5EF4-FFF2-40B4-BE49-F238E27FC236}">
                <a16:creationId xmlns:a16="http://schemas.microsoft.com/office/drawing/2014/main" id="{0CA783BB-D41F-2D46-BE47-A8C2C8A1A87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6654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6A6F46C7-6971-44F3-AF14-B8770585BD1D}" type="slidenum">
              <a:rPr lang="es-AR" smtClean="0"/>
              <a:pPr>
                <a:defRPr/>
              </a:pPr>
              <a:t>35</a:t>
            </a:fld>
            <a:endParaRPr lang="es-AR"/>
          </a:p>
        </p:txBody>
      </p:sp>
      <p:sp>
        <p:nvSpPr>
          <p:cNvPr id="2" name="1 Título"/>
          <p:cNvSpPr>
            <a:spLocks noGrp="1"/>
          </p:cNvSpPr>
          <p:nvPr>
            <p:ph type="title"/>
          </p:nvPr>
        </p:nvSpPr>
        <p:spPr/>
        <p:txBody>
          <a:bodyPr/>
          <a:lstStyle/>
          <a:p>
            <a:pPr eaLnBrk="1" hangingPunct="1">
              <a:defRPr/>
            </a:pPr>
            <a:r>
              <a:rPr lang="es-AR" dirty="0"/>
              <a:t>Modelo Incremental</a:t>
            </a:r>
          </a:p>
        </p:txBody>
      </p:sp>
      <p:pic>
        <p:nvPicPr>
          <p:cNvPr id="5" name="Imagen 4">
            <a:extLst>
              <a:ext uri="{FF2B5EF4-FFF2-40B4-BE49-F238E27FC236}">
                <a16:creationId xmlns:a16="http://schemas.microsoft.com/office/drawing/2014/main" id="{B1496616-7983-4C49-A1C8-65C0AF5537DB}"/>
              </a:ext>
            </a:extLst>
          </p:cNvPr>
          <p:cNvPicPr>
            <a:picLocks noChangeAspect="1"/>
          </p:cNvPicPr>
          <p:nvPr/>
        </p:nvPicPr>
        <p:blipFill>
          <a:blip r:embed="rId3"/>
          <a:stretch>
            <a:fillRect/>
          </a:stretch>
        </p:blipFill>
        <p:spPr>
          <a:xfrm>
            <a:off x="4237586" y="931025"/>
            <a:ext cx="6649073" cy="4986805"/>
          </a:xfrm>
          <a:prstGeom prst="rect">
            <a:avLst/>
          </a:prstGeom>
        </p:spPr>
      </p:pic>
      <p:sp>
        <p:nvSpPr>
          <p:cNvPr id="4" name="Marcador de fecha 3">
            <a:extLst>
              <a:ext uri="{FF2B5EF4-FFF2-40B4-BE49-F238E27FC236}">
                <a16:creationId xmlns:a16="http://schemas.microsoft.com/office/drawing/2014/main" id="{750BAB63-8DF5-B940-9A3A-B3127248A12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8640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559B29AD-39FD-4613-9DFA-F61FA9C1C988}" type="slidenum">
              <a:rPr lang="es-AR" smtClean="0"/>
              <a:pPr>
                <a:defRPr/>
              </a:pPr>
              <a:t>36</a:t>
            </a:fld>
            <a:endParaRPr lang="es-AR"/>
          </a:p>
        </p:txBody>
      </p:sp>
      <p:sp>
        <p:nvSpPr>
          <p:cNvPr id="2" name="1 Título"/>
          <p:cNvSpPr>
            <a:spLocks noGrp="1"/>
          </p:cNvSpPr>
          <p:nvPr>
            <p:ph type="title"/>
          </p:nvPr>
        </p:nvSpPr>
        <p:spPr/>
        <p:txBody>
          <a:bodyPr/>
          <a:lstStyle/>
          <a:p>
            <a:pPr eaLnBrk="1" hangingPunct="1">
              <a:defRPr/>
            </a:pPr>
            <a:r>
              <a:rPr lang="es-AR" dirty="0" err="1"/>
              <a:t>Prototipado</a:t>
            </a:r>
            <a:endParaRPr lang="es-AR" dirty="0"/>
          </a:p>
        </p:txBody>
      </p:sp>
      <p:grpSp>
        <p:nvGrpSpPr>
          <p:cNvPr id="26630" name="26 Grupo"/>
          <p:cNvGrpSpPr>
            <a:grpSpLocks/>
          </p:cNvGrpSpPr>
          <p:nvPr/>
        </p:nvGrpSpPr>
        <p:grpSpPr bwMode="auto">
          <a:xfrm>
            <a:off x="4990886" y="1123837"/>
            <a:ext cx="6408712" cy="4429125"/>
            <a:chOff x="947742" y="1243034"/>
            <a:chExt cx="6697356" cy="5291986"/>
          </a:xfrm>
        </p:grpSpPr>
        <p:sp>
          <p:nvSpPr>
            <p:cNvPr id="7" name="Rectangle 2"/>
            <p:cNvSpPr>
              <a:spLocks noChangeArrowheads="1"/>
            </p:cNvSpPr>
            <p:nvPr/>
          </p:nvSpPr>
          <p:spPr bwMode="auto">
            <a:xfrm>
              <a:off x="947742" y="1243034"/>
              <a:ext cx="3353063" cy="608864"/>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s-AR"/>
            </a:p>
          </p:txBody>
        </p:sp>
        <p:sp>
          <p:nvSpPr>
            <p:cNvPr id="26632" name="Text Box 3"/>
            <p:cNvSpPr txBox="1">
              <a:spLocks noChangeArrowheads="1"/>
            </p:cNvSpPr>
            <p:nvPr/>
          </p:nvSpPr>
          <p:spPr bwMode="auto">
            <a:xfrm>
              <a:off x="1275426" y="1328389"/>
              <a:ext cx="2697744" cy="441283"/>
            </a:xfrm>
            <a:prstGeom prst="rect">
              <a:avLst/>
            </a:prstGeom>
            <a:noFill/>
            <a:ln w="9525">
              <a:noFill/>
              <a:miter lim="800000"/>
              <a:headEnd/>
              <a:tailEnd/>
            </a:ln>
          </p:spPr>
          <p:txBody>
            <a:bodyPr wrap="none">
              <a:spAutoFit/>
            </a:bodyPr>
            <a:lstStyle/>
            <a:p>
              <a:pPr algn="ctr"/>
              <a:r>
                <a:rPr lang="sv-SE" dirty="0" err="1">
                  <a:solidFill>
                    <a:srgbClr val="DDE9EC"/>
                  </a:solidFill>
                </a:rPr>
                <a:t>Capturar</a:t>
              </a:r>
              <a:r>
                <a:rPr lang="sv-SE" dirty="0">
                  <a:solidFill>
                    <a:srgbClr val="DDE9EC"/>
                  </a:solidFill>
                </a:rPr>
                <a:t> </a:t>
              </a:r>
              <a:r>
                <a:rPr lang="sv-SE" dirty="0" err="1">
                  <a:solidFill>
                    <a:srgbClr val="DDE9EC"/>
                  </a:solidFill>
                </a:rPr>
                <a:t>Requerimientos</a:t>
              </a:r>
              <a:endParaRPr lang="en-GB" dirty="0">
                <a:solidFill>
                  <a:srgbClr val="DDE9EC"/>
                </a:solidFill>
              </a:endParaRPr>
            </a:p>
          </p:txBody>
        </p:sp>
        <p:sp>
          <p:nvSpPr>
            <p:cNvPr id="9" name="Rectangle 4"/>
            <p:cNvSpPr>
              <a:spLocks noChangeArrowheads="1"/>
            </p:cNvSpPr>
            <p:nvPr/>
          </p:nvSpPr>
          <p:spPr bwMode="auto">
            <a:xfrm>
              <a:off x="1786008" y="2309018"/>
              <a:ext cx="3047920" cy="686630"/>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4" name="Text Box 5"/>
            <p:cNvSpPr txBox="1">
              <a:spLocks noChangeArrowheads="1"/>
            </p:cNvSpPr>
            <p:nvPr/>
          </p:nvSpPr>
          <p:spPr bwMode="auto">
            <a:xfrm>
              <a:off x="2574742" y="2437999"/>
              <a:ext cx="1705689" cy="441283"/>
            </a:xfrm>
            <a:prstGeom prst="rect">
              <a:avLst/>
            </a:prstGeom>
            <a:noFill/>
            <a:ln w="9525">
              <a:noFill/>
              <a:miter lim="800000"/>
              <a:headEnd/>
              <a:tailEnd/>
            </a:ln>
          </p:spPr>
          <p:txBody>
            <a:bodyPr wrap="none">
              <a:spAutoFit/>
            </a:bodyPr>
            <a:lstStyle/>
            <a:p>
              <a:pPr algn="ctr"/>
              <a:r>
                <a:rPr lang="sv-SE" dirty="0" err="1">
                  <a:solidFill>
                    <a:srgbClr val="DDE9EC"/>
                  </a:solidFill>
                </a:rPr>
                <a:t>Diseñar</a:t>
              </a:r>
              <a:r>
                <a:rPr lang="sv-SE" dirty="0">
                  <a:solidFill>
                    <a:srgbClr val="DDE9EC"/>
                  </a:solidFill>
                </a:rPr>
                <a:t> </a:t>
              </a:r>
              <a:r>
                <a:rPr lang="sv-SE" dirty="0" err="1">
                  <a:solidFill>
                    <a:srgbClr val="DDE9EC"/>
                  </a:solidFill>
                </a:rPr>
                <a:t>Rápido</a:t>
              </a:r>
              <a:endParaRPr lang="en-GB" dirty="0">
                <a:solidFill>
                  <a:srgbClr val="DDE9EC"/>
                </a:solidFill>
              </a:endParaRPr>
            </a:p>
          </p:txBody>
        </p:sp>
        <p:sp>
          <p:nvSpPr>
            <p:cNvPr id="11" name="Rectangle 6"/>
            <p:cNvSpPr>
              <a:spLocks noChangeArrowheads="1"/>
            </p:cNvSpPr>
            <p:nvPr/>
          </p:nvSpPr>
          <p:spPr bwMode="auto">
            <a:xfrm>
              <a:off x="3157396" y="3376900"/>
              <a:ext cx="2514797" cy="60886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6" name="Text Box 7"/>
            <p:cNvSpPr txBox="1">
              <a:spLocks noChangeArrowheads="1"/>
            </p:cNvSpPr>
            <p:nvPr/>
          </p:nvSpPr>
          <p:spPr bwMode="auto">
            <a:xfrm>
              <a:off x="3339766" y="3462254"/>
              <a:ext cx="2037380" cy="441283"/>
            </a:xfrm>
            <a:prstGeom prst="rect">
              <a:avLst/>
            </a:prstGeom>
            <a:noFill/>
            <a:ln w="9525">
              <a:noFill/>
              <a:miter lim="800000"/>
              <a:headEnd/>
              <a:tailEnd/>
            </a:ln>
          </p:spPr>
          <p:txBody>
            <a:bodyPr wrap="none">
              <a:spAutoFit/>
            </a:bodyPr>
            <a:lstStyle/>
            <a:p>
              <a:pPr algn="ctr"/>
              <a:r>
                <a:rPr lang="sv-SE" dirty="0" err="1">
                  <a:solidFill>
                    <a:srgbClr val="DDE9EC"/>
                  </a:solidFill>
                </a:rPr>
                <a:t>Constuir</a:t>
              </a:r>
              <a:r>
                <a:rPr lang="sv-SE" dirty="0">
                  <a:solidFill>
                    <a:srgbClr val="DDE9EC"/>
                  </a:solidFill>
                </a:rPr>
                <a:t> </a:t>
              </a:r>
              <a:r>
                <a:rPr lang="sv-SE" dirty="0" err="1">
                  <a:solidFill>
                    <a:srgbClr val="DDE9EC"/>
                  </a:solidFill>
                </a:rPr>
                <a:t>Prototipo</a:t>
              </a:r>
              <a:endParaRPr lang="en-GB" dirty="0">
                <a:solidFill>
                  <a:srgbClr val="DDE9EC"/>
                </a:solidFill>
              </a:endParaRPr>
            </a:p>
          </p:txBody>
        </p:sp>
        <p:sp>
          <p:nvSpPr>
            <p:cNvPr id="13" name="Rectangle 8"/>
            <p:cNvSpPr>
              <a:spLocks noChangeArrowheads="1"/>
            </p:cNvSpPr>
            <p:nvPr/>
          </p:nvSpPr>
          <p:spPr bwMode="auto">
            <a:xfrm>
              <a:off x="4223642" y="4291143"/>
              <a:ext cx="3277653" cy="83837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15" name="Rectangle 10"/>
            <p:cNvSpPr>
              <a:spLocks noChangeArrowheads="1"/>
            </p:cNvSpPr>
            <p:nvPr/>
          </p:nvSpPr>
          <p:spPr bwMode="auto">
            <a:xfrm>
              <a:off x="5130301" y="5620777"/>
              <a:ext cx="2514797" cy="914243"/>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40" name="Text Box 11"/>
            <p:cNvSpPr txBox="1">
              <a:spLocks noChangeArrowheads="1"/>
            </p:cNvSpPr>
            <p:nvPr/>
          </p:nvSpPr>
          <p:spPr bwMode="auto">
            <a:xfrm>
              <a:off x="5628616" y="5596119"/>
              <a:ext cx="1640356" cy="772246"/>
            </a:xfrm>
            <a:prstGeom prst="rect">
              <a:avLst/>
            </a:prstGeom>
            <a:noFill/>
            <a:ln w="9525">
              <a:noFill/>
              <a:miter lim="800000"/>
              <a:headEnd/>
              <a:tailEnd/>
            </a:ln>
          </p:spPr>
          <p:txBody>
            <a:bodyPr wrap="none">
              <a:spAutoFit/>
            </a:bodyPr>
            <a:lstStyle/>
            <a:p>
              <a:pPr algn="ctr"/>
              <a:r>
                <a:rPr lang="sv-SE" dirty="0" err="1">
                  <a:solidFill>
                    <a:srgbClr val="DDE9EC"/>
                  </a:solidFill>
                </a:rPr>
                <a:t>Construir</a:t>
              </a:r>
              <a:r>
                <a:rPr lang="sv-SE" dirty="0">
                  <a:solidFill>
                    <a:srgbClr val="DDE9EC"/>
                  </a:solidFill>
                </a:rPr>
                <a:t> </a:t>
              </a:r>
            </a:p>
            <a:p>
              <a:pPr algn="ctr"/>
              <a:r>
                <a:rPr lang="sv-SE" dirty="0" err="1">
                  <a:solidFill>
                    <a:srgbClr val="DDE9EC"/>
                  </a:solidFill>
                </a:rPr>
                <a:t>Producto</a:t>
              </a:r>
              <a:r>
                <a:rPr lang="sv-SE" dirty="0">
                  <a:solidFill>
                    <a:srgbClr val="DDE9EC"/>
                  </a:solidFill>
                </a:rPr>
                <a:t> Final</a:t>
              </a:r>
              <a:endParaRPr lang="en-GB" dirty="0">
                <a:solidFill>
                  <a:srgbClr val="DDE9EC"/>
                </a:solidFill>
              </a:endParaRPr>
            </a:p>
          </p:txBody>
        </p:sp>
        <p:sp>
          <p:nvSpPr>
            <p:cNvPr id="26643" name="Line 14"/>
            <p:cNvSpPr>
              <a:spLocks noChangeShapeType="1"/>
            </p:cNvSpPr>
            <p:nvPr/>
          </p:nvSpPr>
          <p:spPr bwMode="auto">
            <a:xfrm flipH="1">
              <a:off x="5367342" y="3376634"/>
              <a:ext cx="304800" cy="0"/>
            </a:xfrm>
            <a:prstGeom prst="line">
              <a:avLst/>
            </a:prstGeom>
            <a:noFill/>
            <a:ln w="9525">
              <a:solidFill>
                <a:schemeClr val="tx1"/>
              </a:solidFill>
              <a:round/>
              <a:headEnd/>
              <a:tailEnd/>
            </a:ln>
          </p:spPr>
          <p:txBody>
            <a:bodyPr/>
            <a:lstStyle/>
            <a:p>
              <a:endParaRPr lang="es-AR"/>
            </a:p>
          </p:txBody>
        </p:sp>
        <p:sp>
          <p:nvSpPr>
            <p:cNvPr id="21" name="Line 16"/>
            <p:cNvSpPr>
              <a:spLocks noChangeShapeType="1"/>
            </p:cNvSpPr>
            <p:nvPr/>
          </p:nvSpPr>
          <p:spPr bwMode="auto">
            <a:xfrm>
              <a:off x="2547111" y="1851898"/>
              <a:ext cx="382305"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2" name="Line 17"/>
            <p:cNvSpPr>
              <a:spLocks noChangeShapeType="1"/>
            </p:cNvSpPr>
            <p:nvPr/>
          </p:nvSpPr>
          <p:spPr bwMode="auto">
            <a:xfrm>
              <a:off x="3537947" y="2995649"/>
              <a:ext cx="305143" cy="38125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3" name="Line 18"/>
            <p:cNvSpPr>
              <a:spLocks noChangeShapeType="1"/>
            </p:cNvSpPr>
            <p:nvPr/>
          </p:nvSpPr>
          <p:spPr bwMode="auto">
            <a:xfrm>
              <a:off x="4376213" y="3985762"/>
              <a:ext cx="305143" cy="305380"/>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4" name="Line 19"/>
            <p:cNvSpPr>
              <a:spLocks noChangeShapeType="1"/>
            </p:cNvSpPr>
            <p:nvPr/>
          </p:nvSpPr>
          <p:spPr bwMode="auto">
            <a:xfrm>
              <a:off x="5367050" y="5129515"/>
              <a:ext cx="457714"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cxnSp>
          <p:nvCxnSpPr>
            <p:cNvPr id="26648" name="AutoShape 20"/>
            <p:cNvCxnSpPr>
              <a:cxnSpLocks noChangeShapeType="1"/>
              <a:stCxn id="13" idx="3"/>
              <a:endCxn id="9" idx="3"/>
            </p:cNvCxnSpPr>
            <p:nvPr/>
          </p:nvCxnSpPr>
          <p:spPr bwMode="auto">
            <a:xfrm flipH="1" flipV="1">
              <a:off x="4848230" y="2652734"/>
              <a:ext cx="2667000" cy="2057400"/>
            </a:xfrm>
            <a:prstGeom prst="bentConnector3">
              <a:avLst>
                <a:gd name="adj1" fmla="val -8037"/>
              </a:avLst>
            </a:prstGeom>
            <a:noFill/>
            <a:ln w="28575">
              <a:solidFill>
                <a:schemeClr val="tx1"/>
              </a:solidFill>
              <a:miter lim="800000"/>
              <a:headEnd/>
              <a:tailEnd type="triangle" w="lg" len="lg"/>
            </a:ln>
          </p:spPr>
        </p:cxnSp>
        <p:sp>
          <p:nvSpPr>
            <p:cNvPr id="26649" name="Text Box 21"/>
            <p:cNvSpPr txBox="1">
              <a:spLocks noChangeArrowheads="1"/>
            </p:cNvSpPr>
            <p:nvPr/>
          </p:nvSpPr>
          <p:spPr bwMode="auto">
            <a:xfrm>
              <a:off x="6530604" y="2122509"/>
              <a:ext cx="769252" cy="441283"/>
            </a:xfrm>
            <a:prstGeom prst="rect">
              <a:avLst/>
            </a:prstGeom>
            <a:noFill/>
            <a:ln w="9525">
              <a:noFill/>
              <a:miter lim="800000"/>
              <a:headEnd/>
              <a:tailEnd/>
            </a:ln>
          </p:spPr>
          <p:txBody>
            <a:bodyPr wrap="none">
              <a:spAutoFit/>
            </a:bodyPr>
            <a:lstStyle/>
            <a:p>
              <a:pPr algn="ctr"/>
              <a:r>
                <a:rPr lang="sv-SE" b="1" i="1"/>
                <a:t>Iterar</a:t>
              </a:r>
              <a:endParaRPr lang="en-GB" b="1" i="1"/>
            </a:p>
          </p:txBody>
        </p:sp>
        <p:sp>
          <p:nvSpPr>
            <p:cNvPr id="26650" name="Text Box 7"/>
            <p:cNvSpPr txBox="1">
              <a:spLocks noChangeArrowheads="1"/>
            </p:cNvSpPr>
            <p:nvPr/>
          </p:nvSpPr>
          <p:spPr bwMode="auto">
            <a:xfrm>
              <a:off x="4856450" y="4315800"/>
              <a:ext cx="1988799" cy="772246"/>
            </a:xfrm>
            <a:prstGeom prst="rect">
              <a:avLst/>
            </a:prstGeom>
            <a:noFill/>
            <a:ln w="9525">
              <a:noFill/>
              <a:miter lim="800000"/>
              <a:headEnd/>
              <a:tailEnd/>
            </a:ln>
          </p:spPr>
          <p:txBody>
            <a:bodyPr wrap="none">
              <a:spAutoFit/>
            </a:bodyPr>
            <a:lstStyle/>
            <a:p>
              <a:pPr algn="ctr"/>
              <a:r>
                <a:rPr lang="sv-SE">
                  <a:solidFill>
                    <a:srgbClr val="DDE9EC"/>
                  </a:solidFill>
                </a:rPr>
                <a:t>Evaluar Prototipo </a:t>
              </a:r>
            </a:p>
            <a:p>
              <a:pPr algn="ctr"/>
              <a:r>
                <a:rPr lang="sv-SE">
                  <a:solidFill>
                    <a:srgbClr val="DDE9EC"/>
                  </a:solidFill>
                </a:rPr>
                <a:t>(Cliente)</a:t>
              </a:r>
              <a:endParaRPr lang="en-GB">
                <a:solidFill>
                  <a:srgbClr val="DDE9EC"/>
                </a:solidFill>
              </a:endParaRPr>
            </a:p>
          </p:txBody>
        </p:sp>
      </p:grpSp>
      <p:sp>
        <p:nvSpPr>
          <p:cNvPr id="3" name="Rectángulo 2">
            <a:extLst>
              <a:ext uri="{FF2B5EF4-FFF2-40B4-BE49-F238E27FC236}">
                <a16:creationId xmlns:a16="http://schemas.microsoft.com/office/drawing/2014/main" id="{A8D8995C-1726-F444-B224-717A7F26BD4F}"/>
              </a:ext>
            </a:extLst>
          </p:cNvPr>
          <p:cNvSpPr/>
          <p:nvPr/>
        </p:nvSpPr>
        <p:spPr>
          <a:xfrm>
            <a:off x="3703304" y="3550128"/>
            <a:ext cx="4182619" cy="2246769"/>
          </a:xfrm>
          <a:prstGeom prst="rect">
            <a:avLst/>
          </a:prstGeom>
        </p:spPr>
        <p:txBody>
          <a:bodyPr wrap="square">
            <a:spAutoFit/>
          </a:bodyPr>
          <a:lstStyle/>
          <a:p>
            <a:r>
              <a:rPr lang="es-ES" sz="2800" dirty="0"/>
              <a:t>Un prototipo es una versión inicial de un sistema que se utiliza para demostrar conceptos y probar opciones de diseño.</a:t>
            </a:r>
          </a:p>
        </p:txBody>
      </p:sp>
      <p:sp>
        <p:nvSpPr>
          <p:cNvPr id="4" name="Marcador de fecha 3">
            <a:extLst>
              <a:ext uri="{FF2B5EF4-FFF2-40B4-BE49-F238E27FC236}">
                <a16:creationId xmlns:a16="http://schemas.microsoft.com/office/drawing/2014/main" id="{E021BD52-8AF5-FE43-828D-BB9FFD18666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76653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endParaRPr lang="es-AR" dirty="0"/>
          </a:p>
        </p:txBody>
      </p:sp>
      <p:sp>
        <p:nvSpPr>
          <p:cNvPr id="5" name="Marcador de número de diapositiva 4"/>
          <p:cNvSpPr>
            <a:spLocks noGrp="1"/>
          </p:cNvSpPr>
          <p:nvPr>
            <p:ph type="sldNum" sz="quarter" idx="12"/>
          </p:nvPr>
        </p:nvSpPr>
        <p:spPr/>
        <p:txBody>
          <a:bodyPr/>
          <a:lstStyle/>
          <a:p>
            <a:fld id="{47290834-902F-4CF8-B8A2-0B3206AE989A}" type="slidenum">
              <a:rPr lang="es-AR" smtClean="0"/>
              <a:t>37</a:t>
            </a:fld>
            <a:endParaRPr lang="es-AR"/>
          </a:p>
        </p:txBody>
      </p:sp>
      <p:sp>
        <p:nvSpPr>
          <p:cNvPr id="6" name="Título 5"/>
          <p:cNvSpPr>
            <a:spLocks noGrp="1"/>
          </p:cNvSpPr>
          <p:nvPr>
            <p:ph type="title"/>
          </p:nvPr>
        </p:nvSpPr>
        <p:spPr/>
        <p:txBody>
          <a:bodyPr/>
          <a:lstStyle/>
          <a:p>
            <a:r>
              <a:rPr lang="es-ES" dirty="0"/>
              <a:t>Tipos de Prototipos</a:t>
            </a:r>
          </a:p>
        </p:txBody>
      </p:sp>
      <p:sp>
        <p:nvSpPr>
          <p:cNvPr id="7" name="Rectángulo 6"/>
          <p:cNvSpPr/>
          <p:nvPr/>
        </p:nvSpPr>
        <p:spPr>
          <a:xfrm>
            <a:off x="3605191" y="2948808"/>
            <a:ext cx="1800200" cy="864096"/>
          </a:xfrm>
          <a:prstGeom prst="rect">
            <a:avLst/>
          </a:prstGeom>
          <a:solidFill>
            <a:srgbClr val="DC9F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Requerimientos Generales</a:t>
            </a:r>
          </a:p>
        </p:txBody>
      </p:sp>
      <p:sp>
        <p:nvSpPr>
          <p:cNvPr id="8" name="Rectángulo redondeado 7"/>
          <p:cNvSpPr/>
          <p:nvPr/>
        </p:nvSpPr>
        <p:spPr>
          <a:xfrm>
            <a:off x="6269487" y="2012704"/>
            <a:ext cx="2016224" cy="1008112"/>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Evolutivos</a:t>
            </a:r>
          </a:p>
        </p:txBody>
      </p:sp>
      <p:sp>
        <p:nvSpPr>
          <p:cNvPr id="9" name="Rectángulo redondeado 8"/>
          <p:cNvSpPr/>
          <p:nvPr/>
        </p:nvSpPr>
        <p:spPr>
          <a:xfrm>
            <a:off x="6197479" y="3884912"/>
            <a:ext cx="2016224" cy="1080120"/>
          </a:xfrm>
          <a:prstGeom prst="roundRect">
            <a:avLst/>
          </a:prstGeom>
          <a:solidFill>
            <a:srgbClr val="73AC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Construcción de Prototipos Desechables</a:t>
            </a:r>
          </a:p>
        </p:txBody>
      </p:sp>
      <p:sp>
        <p:nvSpPr>
          <p:cNvPr id="10" name="Rectángulo 9"/>
          <p:cNvSpPr/>
          <p:nvPr/>
        </p:nvSpPr>
        <p:spPr>
          <a:xfrm>
            <a:off x="9077799" y="2012704"/>
            <a:ext cx="2520280" cy="1008112"/>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Sistema</a:t>
            </a:r>
          </a:p>
          <a:p>
            <a:pPr algn="ctr"/>
            <a:r>
              <a:rPr lang="es-ES" dirty="0"/>
              <a:t>Entregado </a:t>
            </a:r>
          </a:p>
        </p:txBody>
      </p:sp>
      <p:sp>
        <p:nvSpPr>
          <p:cNvPr id="11" name="Rectángulo 10"/>
          <p:cNvSpPr/>
          <p:nvPr/>
        </p:nvSpPr>
        <p:spPr>
          <a:xfrm>
            <a:off x="9077799" y="3884912"/>
            <a:ext cx="2520280" cy="108012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Prototipo Ejecutable +</a:t>
            </a:r>
          </a:p>
          <a:p>
            <a:pPr algn="ctr"/>
            <a:r>
              <a:rPr lang="es-ES" dirty="0"/>
              <a:t>Especificación del Sistema</a:t>
            </a:r>
          </a:p>
        </p:txBody>
      </p:sp>
      <p:cxnSp>
        <p:nvCxnSpPr>
          <p:cNvPr id="13" name="Conector angular 12"/>
          <p:cNvCxnSpPr>
            <a:stCxn id="7" idx="3"/>
            <a:endCxn id="8" idx="1"/>
          </p:cNvCxnSpPr>
          <p:nvPr/>
        </p:nvCxnSpPr>
        <p:spPr>
          <a:xfrm flipV="1">
            <a:off x="5405391" y="2516760"/>
            <a:ext cx="864096" cy="864096"/>
          </a:xfrm>
          <a:prstGeom prst="bentConnector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Conector angular 14"/>
          <p:cNvCxnSpPr>
            <a:stCxn id="7" idx="3"/>
            <a:endCxn id="9" idx="1"/>
          </p:cNvCxnSpPr>
          <p:nvPr/>
        </p:nvCxnSpPr>
        <p:spPr>
          <a:xfrm>
            <a:off x="5405391" y="3380856"/>
            <a:ext cx="792088" cy="1044116"/>
          </a:xfrm>
          <a:prstGeom prst="bentConnector3">
            <a:avLst>
              <a:gd name="adj1" fmla="val 5568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8" idx="3"/>
            <a:endCxn id="10" idx="1"/>
          </p:cNvCxnSpPr>
          <p:nvPr/>
        </p:nvCxnSpPr>
        <p:spPr>
          <a:xfrm>
            <a:off x="8285711" y="2516760"/>
            <a:ext cx="79208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a:stCxn id="9" idx="3"/>
            <a:endCxn id="11" idx="1"/>
          </p:cNvCxnSpPr>
          <p:nvPr/>
        </p:nvCxnSpPr>
        <p:spPr>
          <a:xfrm>
            <a:off x="8213703" y="4424972"/>
            <a:ext cx="86409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 name="Marcador de fecha 1">
            <a:extLst>
              <a:ext uri="{FF2B5EF4-FFF2-40B4-BE49-F238E27FC236}">
                <a16:creationId xmlns:a16="http://schemas.microsoft.com/office/drawing/2014/main" id="{3F95E5C7-E6A9-E342-86FB-ADF4DCA76A2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668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3" cstate="print"/>
          <a:srcRect/>
          <a:stretch>
            <a:fillRect/>
          </a:stretch>
        </p:blipFill>
        <p:spPr bwMode="auto">
          <a:xfrm>
            <a:off x="4432196" y="1284820"/>
            <a:ext cx="6201939" cy="1493206"/>
          </a:xfrm>
          <a:prstGeom prst="rect">
            <a:avLst/>
          </a:prstGeom>
          <a:noFill/>
          <a:ln w="9525">
            <a:noFill/>
            <a:miter lim="800000"/>
            <a:headEnd/>
            <a:tailEnd/>
          </a:ln>
        </p:spPr>
      </p:pic>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38</a:t>
            </a:fld>
            <a:endParaRPr lang="es-AR"/>
          </a:p>
        </p:txBody>
      </p:sp>
      <p:sp>
        <p:nvSpPr>
          <p:cNvPr id="2" name="1 Título"/>
          <p:cNvSpPr>
            <a:spLocks noGrp="1"/>
          </p:cNvSpPr>
          <p:nvPr>
            <p:ph type="title"/>
          </p:nvPr>
        </p:nvSpPr>
        <p:spPr/>
        <p:txBody>
          <a:bodyPr/>
          <a:lstStyle/>
          <a:p>
            <a:r>
              <a:rPr lang="es-AR" dirty="0"/>
              <a:t>Proceso Unificado (UP)</a:t>
            </a:r>
          </a:p>
        </p:txBody>
      </p:sp>
      <p:sp>
        <p:nvSpPr>
          <p:cNvPr id="9" name="8 Rectángulo"/>
          <p:cNvSpPr/>
          <p:nvPr/>
        </p:nvSpPr>
        <p:spPr>
          <a:xfrm>
            <a:off x="7744563" y="2934035"/>
            <a:ext cx="3786214" cy="1138773"/>
          </a:xfrm>
          <a:prstGeom prst="rect">
            <a:avLst/>
          </a:prstGeom>
          <a:solidFill>
            <a:schemeClr val="bg2">
              <a:lumMod val="75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Construcción </a:t>
            </a:r>
          </a:p>
          <a:p>
            <a:pPr algn="ctr">
              <a:buClr>
                <a:schemeClr val="accent3">
                  <a:lumMod val="60000"/>
                  <a:lumOff val="40000"/>
                </a:schemeClr>
              </a:buClr>
            </a:pPr>
            <a:r>
              <a:rPr lang="es-AR" sz="1600" dirty="0"/>
              <a:t>Diseño de sistemas, programación y pruebas.</a:t>
            </a:r>
            <a:r>
              <a:rPr lang="es-AR" dirty="0"/>
              <a:t> </a:t>
            </a:r>
            <a:endParaRPr lang="es-AR" sz="1600" dirty="0"/>
          </a:p>
          <a:p>
            <a:pPr algn="ctr">
              <a:buClr>
                <a:schemeClr val="accent3">
                  <a:lumMod val="60000"/>
                  <a:lumOff val="40000"/>
                </a:schemeClr>
              </a:buClr>
            </a:pPr>
            <a:endParaRPr lang="es-AR" sz="1400" dirty="0"/>
          </a:p>
        </p:txBody>
      </p:sp>
      <p:sp>
        <p:nvSpPr>
          <p:cNvPr id="10" name="7 Rectángulo"/>
          <p:cNvSpPr/>
          <p:nvPr/>
        </p:nvSpPr>
        <p:spPr>
          <a:xfrm>
            <a:off x="3856131" y="2941005"/>
            <a:ext cx="3744416" cy="1138773"/>
          </a:xfrm>
          <a:prstGeom prst="rect">
            <a:avLst/>
          </a:prstGeom>
          <a:solidFill>
            <a:schemeClr val="bg1"/>
          </a:solidFill>
          <a:ln w="38100" cmpd="sng">
            <a:solidFill>
              <a:srgbClr val="294349"/>
            </a:solidFill>
          </a:ln>
        </p:spPr>
        <p:txBody>
          <a:bodyPr wrap="square">
            <a:spAutoFit/>
          </a:bodyPr>
          <a:lstStyle/>
          <a:p>
            <a:pPr algn="ctr">
              <a:buClr>
                <a:schemeClr val="accent3">
                  <a:lumMod val="60000"/>
                  <a:lumOff val="40000"/>
                </a:schemeClr>
              </a:buClr>
            </a:pPr>
            <a:r>
              <a:rPr lang="es-AR" sz="2000" dirty="0"/>
              <a:t>Inicio </a:t>
            </a:r>
          </a:p>
          <a:p>
            <a:pPr algn="ctr">
              <a:buClr>
                <a:schemeClr val="accent3">
                  <a:lumMod val="60000"/>
                  <a:lumOff val="40000"/>
                </a:schemeClr>
              </a:buClr>
            </a:pPr>
            <a:r>
              <a:rPr lang="es-AR" sz="1600" dirty="0"/>
              <a:t>Establecer el modelo comercial para el sistema. </a:t>
            </a:r>
          </a:p>
          <a:p>
            <a:pPr algn="ctr">
              <a:buClr>
                <a:schemeClr val="accent3">
                  <a:lumMod val="60000"/>
                  <a:lumOff val="40000"/>
                </a:schemeClr>
              </a:buClr>
            </a:pPr>
            <a:endParaRPr lang="es-AR" sz="1600" dirty="0"/>
          </a:p>
        </p:txBody>
      </p:sp>
      <p:sp>
        <p:nvSpPr>
          <p:cNvPr id="8" name="7 Rectángulo"/>
          <p:cNvSpPr/>
          <p:nvPr/>
        </p:nvSpPr>
        <p:spPr>
          <a:xfrm>
            <a:off x="3856131" y="4165140"/>
            <a:ext cx="3744416" cy="1415772"/>
          </a:xfrm>
          <a:prstGeom prst="rect">
            <a:avLst/>
          </a:prstGeom>
          <a:solidFill>
            <a:schemeClr val="accent2">
              <a:lumMod val="40000"/>
              <a:lumOff val="6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Elaboración </a:t>
            </a:r>
          </a:p>
          <a:p>
            <a:pPr lvl="1" algn="ctr">
              <a:buClr>
                <a:schemeClr val="accent3">
                  <a:lumMod val="60000"/>
                  <a:lumOff val="40000"/>
                </a:schemeClr>
              </a:buClr>
            </a:pPr>
            <a:r>
              <a:rPr lang="es-AR" sz="1600" dirty="0"/>
              <a:t>Desarrollar una comprensión del problema del dominio y la arquitectura del sistema. </a:t>
            </a:r>
            <a:br>
              <a:rPr lang="es-AR" sz="1600" dirty="0"/>
            </a:br>
            <a:r>
              <a:rPr lang="es-AR" sz="1600" dirty="0"/>
              <a:t>operativo</a:t>
            </a:r>
            <a:r>
              <a:rPr lang="es-AR" dirty="0"/>
              <a:t> </a:t>
            </a:r>
          </a:p>
        </p:txBody>
      </p:sp>
      <p:sp>
        <p:nvSpPr>
          <p:cNvPr id="11" name="8 Rectángulo"/>
          <p:cNvSpPr/>
          <p:nvPr/>
        </p:nvSpPr>
        <p:spPr>
          <a:xfrm>
            <a:off x="7744563" y="4165141"/>
            <a:ext cx="3786214" cy="1384995"/>
          </a:xfrm>
          <a:prstGeom prst="rect">
            <a:avLst/>
          </a:prstGeom>
          <a:solidFill>
            <a:schemeClr val="bg2">
              <a:lumMod val="50000"/>
            </a:schemeClr>
          </a:solidFill>
          <a:ln w="38100" cmpd="sng">
            <a:solidFill>
              <a:srgbClr val="294349"/>
            </a:solidFill>
          </a:ln>
        </p:spPr>
        <p:txBody>
          <a:bodyPr wrap="square">
            <a:spAutoFit/>
          </a:bodyPr>
          <a:lstStyle/>
          <a:p>
            <a:pPr algn="ctr">
              <a:buClr>
                <a:schemeClr val="accent3">
                  <a:lumMod val="60000"/>
                  <a:lumOff val="40000"/>
                </a:schemeClr>
              </a:buClr>
            </a:pPr>
            <a:r>
              <a:rPr lang="es-AR" sz="2000" dirty="0"/>
              <a:t>Transición </a:t>
            </a:r>
          </a:p>
          <a:p>
            <a:pPr algn="ctr">
              <a:buClr>
                <a:schemeClr val="accent3">
                  <a:lumMod val="60000"/>
                  <a:lumOff val="40000"/>
                </a:schemeClr>
              </a:buClr>
            </a:pPr>
            <a:r>
              <a:rPr lang="es-AR" sz="1600" dirty="0"/>
              <a:t>Desplegar el sistema en su entorno</a:t>
            </a:r>
          </a:p>
          <a:p>
            <a:pPr algn="ctr">
              <a:buClr>
                <a:schemeClr val="accent3">
                  <a:lumMod val="60000"/>
                  <a:lumOff val="40000"/>
                </a:schemeClr>
              </a:buClr>
            </a:pPr>
            <a:endParaRPr lang="es-AR" sz="1600" dirty="0"/>
          </a:p>
          <a:p>
            <a:pPr algn="ctr">
              <a:buClr>
                <a:schemeClr val="accent3">
                  <a:lumMod val="60000"/>
                  <a:lumOff val="40000"/>
                </a:schemeClr>
              </a:buClr>
            </a:pPr>
            <a:r>
              <a:rPr lang="es-AR" sz="1600" dirty="0"/>
              <a:t> </a:t>
            </a:r>
          </a:p>
          <a:p>
            <a:pPr algn="ctr">
              <a:buClr>
                <a:schemeClr val="accent3">
                  <a:lumMod val="60000"/>
                  <a:lumOff val="40000"/>
                </a:schemeClr>
              </a:buClr>
            </a:pPr>
            <a:endParaRPr lang="es-AR" sz="1600" dirty="0"/>
          </a:p>
        </p:txBody>
      </p:sp>
      <p:sp>
        <p:nvSpPr>
          <p:cNvPr id="3" name="Marcador de fecha 2">
            <a:extLst>
              <a:ext uri="{FF2B5EF4-FFF2-40B4-BE49-F238E27FC236}">
                <a16:creationId xmlns:a16="http://schemas.microsoft.com/office/drawing/2014/main" id="{79C51618-4D2A-E446-B0C7-9083580BC714}"/>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9376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7205" y="1336196"/>
            <a:ext cx="7976924" cy="4176464"/>
          </a:xfrm>
        </p:spPr>
        <p:txBody>
          <a:bodyPr>
            <a:normAutofit fontScale="92500" lnSpcReduction="10000"/>
          </a:bodyPr>
          <a:lstStyle/>
          <a:p>
            <a:r>
              <a:rPr lang="es-AR" dirty="0"/>
              <a:t>Desarrollar el Software iterativamente.</a:t>
            </a:r>
          </a:p>
          <a:p>
            <a:endParaRPr lang="es-AR" dirty="0"/>
          </a:p>
          <a:p>
            <a:r>
              <a:rPr lang="es-AR" dirty="0"/>
              <a:t>Administrar los requerimientos.</a:t>
            </a:r>
          </a:p>
          <a:p>
            <a:endParaRPr lang="es-AR" dirty="0"/>
          </a:p>
          <a:p>
            <a:r>
              <a:rPr lang="es-AR" dirty="0"/>
              <a:t>Usar Arquitecturas basadas en componentes</a:t>
            </a:r>
          </a:p>
          <a:p>
            <a:endParaRPr lang="es-AR" dirty="0"/>
          </a:p>
          <a:p>
            <a:r>
              <a:rPr lang="es-AR" dirty="0"/>
              <a:t>Modelar el software visualmente.</a:t>
            </a:r>
          </a:p>
          <a:p>
            <a:endParaRPr lang="es-AR" dirty="0"/>
          </a:p>
          <a:p>
            <a:r>
              <a:rPr lang="es-AR" dirty="0"/>
              <a:t>Verificar la calidad del software.</a:t>
            </a:r>
          </a:p>
          <a:p>
            <a:endParaRPr lang="es-AR" dirty="0"/>
          </a:p>
          <a:p>
            <a:r>
              <a:rPr lang="es-AR" dirty="0"/>
              <a:t>Controlar los cambios.</a:t>
            </a:r>
          </a:p>
          <a:p>
            <a:endParaRPr lang="es-AR" dirty="0"/>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39</a:t>
            </a:fld>
            <a:endParaRPr lang="es-AR"/>
          </a:p>
        </p:txBody>
      </p:sp>
      <p:sp>
        <p:nvSpPr>
          <p:cNvPr id="2" name="1 Título"/>
          <p:cNvSpPr>
            <a:spLocks noGrp="1"/>
          </p:cNvSpPr>
          <p:nvPr>
            <p:ph type="title"/>
          </p:nvPr>
        </p:nvSpPr>
        <p:spPr/>
        <p:txBody>
          <a:bodyPr/>
          <a:lstStyle/>
          <a:p>
            <a:r>
              <a:rPr lang="es-AR" dirty="0"/>
              <a:t>Buenas Prácticas de UP</a:t>
            </a:r>
          </a:p>
        </p:txBody>
      </p:sp>
      <p:pic>
        <p:nvPicPr>
          <p:cNvPr id="7" name="Imagen 6"/>
          <p:cNvPicPr>
            <a:picLocks noChangeAspect="1"/>
          </p:cNvPicPr>
          <p:nvPr/>
        </p:nvPicPr>
        <p:blipFill>
          <a:blip r:embed="rId3"/>
          <a:stretch>
            <a:fillRect/>
          </a:stretch>
        </p:blipFill>
        <p:spPr>
          <a:xfrm>
            <a:off x="8358590" y="4031647"/>
            <a:ext cx="3312368" cy="2205665"/>
          </a:xfrm>
          <a:prstGeom prst="rect">
            <a:avLst/>
          </a:prstGeom>
        </p:spPr>
      </p:pic>
      <p:sp>
        <p:nvSpPr>
          <p:cNvPr id="4" name="Marcador de fecha 3">
            <a:extLst>
              <a:ext uri="{FF2B5EF4-FFF2-40B4-BE49-F238E27FC236}">
                <a16:creationId xmlns:a16="http://schemas.microsoft.com/office/drawing/2014/main" id="{FF0C4BEF-9B8B-CA4F-9981-48B65D6364A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763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encrypted-tbn3.gstatic.com/images?q=tbn:ANd9GcQg13NLNj4QXNyV-W3ItzrTb0BCrVlAIGe0xDxV2hNOrMF8ggHje1zgceYF">
            <a:extLst>
              <a:ext uri="{FF2B5EF4-FFF2-40B4-BE49-F238E27FC236}">
                <a16:creationId xmlns:a16="http://schemas.microsoft.com/office/drawing/2014/main" id="{7873D87F-FCCB-404C-8A23-A9025C17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587" y="1360553"/>
            <a:ext cx="2876019" cy="185087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A79E2243-FDC7-C048-B7F7-8542F2A879E5}"/>
              </a:ext>
            </a:extLst>
          </p:cNvPr>
          <p:cNvGrpSpPr/>
          <p:nvPr/>
        </p:nvGrpSpPr>
        <p:grpSpPr>
          <a:xfrm>
            <a:off x="4203504" y="3629798"/>
            <a:ext cx="2947482" cy="1940733"/>
            <a:chOff x="4404117" y="3782198"/>
            <a:chExt cx="2947482" cy="1940733"/>
          </a:xfrm>
        </p:grpSpPr>
        <p:sp>
          <p:nvSpPr>
            <p:cNvPr id="20" name="9 Rectángulo">
              <a:extLst>
                <a:ext uri="{FF2B5EF4-FFF2-40B4-BE49-F238E27FC236}">
                  <a16:creationId xmlns:a16="http://schemas.microsoft.com/office/drawing/2014/main" id="{98C65616-71F9-8B4F-9DE1-69CC177202B2}"/>
                </a:ext>
              </a:extLst>
            </p:cNvPr>
            <p:cNvSpPr/>
            <p:nvPr/>
          </p:nvSpPr>
          <p:spPr>
            <a:xfrm>
              <a:off x="4404117" y="3782198"/>
              <a:ext cx="2947482" cy="1940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1" name="Picture 2" descr="http://www.knowzy.com/images/Generic_Software_Box.gif">
              <a:extLst>
                <a:ext uri="{FF2B5EF4-FFF2-40B4-BE49-F238E27FC236}">
                  <a16:creationId xmlns:a16="http://schemas.microsoft.com/office/drawing/2014/main" id="{C2FE3F09-B7BD-D848-A04C-5329665F7A55}"/>
                </a:ext>
              </a:extLst>
            </p:cNvPr>
            <p:cNvPicPr>
              <a:picLocks noChangeAspect="1" noChangeArrowheads="1"/>
            </p:cNvPicPr>
            <p:nvPr/>
          </p:nvPicPr>
          <p:blipFill>
            <a:blip r:embed="rId4" cstate="print"/>
            <a:srcRect/>
            <a:stretch>
              <a:fillRect/>
            </a:stretch>
          </p:blipFill>
          <p:spPr bwMode="auto">
            <a:xfrm>
              <a:off x="5264442" y="3782199"/>
              <a:ext cx="1332904" cy="1884418"/>
            </a:xfrm>
            <a:prstGeom prst="rect">
              <a:avLst/>
            </a:prstGeom>
            <a:noFill/>
          </p:spPr>
        </p:pic>
      </p:grpSp>
      <p:pic>
        <p:nvPicPr>
          <p:cNvPr id="23" name="Picture 2" descr="http://2.bp.blogspot.com/_E7vTtzxCfrQ/R3pW60hahoI/AAAAAAAAAb4/W-JeM2bUyRE/s400/systemsApp.png">
            <a:extLst>
              <a:ext uri="{FF2B5EF4-FFF2-40B4-BE49-F238E27FC236}">
                <a16:creationId xmlns:a16="http://schemas.microsoft.com/office/drawing/2014/main" id="{B4615757-32F9-7849-B102-0E011DF0372B}"/>
              </a:ext>
            </a:extLst>
          </p:cNvPr>
          <p:cNvPicPr>
            <a:picLocks noChangeAspect="1" noChangeArrowheads="1"/>
          </p:cNvPicPr>
          <p:nvPr/>
        </p:nvPicPr>
        <p:blipFill>
          <a:blip r:embed="rId5" cstate="print"/>
          <a:srcRect/>
          <a:stretch>
            <a:fillRect/>
          </a:stretch>
        </p:blipFill>
        <p:spPr bwMode="auto">
          <a:xfrm>
            <a:off x="7376099" y="1360553"/>
            <a:ext cx="2918670" cy="1867647"/>
          </a:xfrm>
          <a:prstGeom prst="rect">
            <a:avLst/>
          </a:prstGeom>
          <a:noFill/>
        </p:spPr>
      </p:pic>
      <p:sp>
        <p:nvSpPr>
          <p:cNvPr id="24" name="10 Rectángulo">
            <a:extLst>
              <a:ext uri="{FF2B5EF4-FFF2-40B4-BE49-F238E27FC236}">
                <a16:creationId xmlns:a16="http://schemas.microsoft.com/office/drawing/2014/main" id="{B784F467-F609-8947-8B23-2536779BB96E}"/>
              </a:ext>
            </a:extLst>
          </p:cNvPr>
          <p:cNvSpPr/>
          <p:nvPr/>
        </p:nvSpPr>
        <p:spPr>
          <a:xfrm>
            <a:off x="7376099" y="3629799"/>
            <a:ext cx="2880890" cy="1867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dirty="0"/>
          </a:p>
        </p:txBody>
      </p:sp>
      <p:pic>
        <p:nvPicPr>
          <p:cNvPr id="25" name="Picture 2" descr="http://gotlegacy.files.wordpress.com/2008/05/complexity.jpg">
            <a:extLst>
              <a:ext uri="{FF2B5EF4-FFF2-40B4-BE49-F238E27FC236}">
                <a16:creationId xmlns:a16="http://schemas.microsoft.com/office/drawing/2014/main" id="{33D5F11A-94F1-944A-A047-00954221FF5A}"/>
              </a:ext>
            </a:extLst>
          </p:cNvPr>
          <p:cNvPicPr>
            <a:picLocks noChangeAspect="1" noChangeArrowheads="1"/>
          </p:cNvPicPr>
          <p:nvPr/>
        </p:nvPicPr>
        <p:blipFill>
          <a:blip r:embed="rId6" cstate="print"/>
          <a:srcRect/>
          <a:stretch>
            <a:fillRect/>
          </a:stretch>
        </p:blipFill>
        <p:spPr bwMode="auto">
          <a:xfrm>
            <a:off x="8220624" y="3677974"/>
            <a:ext cx="1229619" cy="1819473"/>
          </a:xfrm>
          <a:prstGeom prst="rect">
            <a:avLst/>
          </a:prstGeom>
          <a:noFill/>
        </p:spPr>
      </p:pic>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4</a:t>
            </a:fld>
            <a:endParaRPr lang="es-AR"/>
          </a:p>
        </p:txBody>
      </p:sp>
      <p:sp>
        <p:nvSpPr>
          <p:cNvPr id="6" name="5 Título"/>
          <p:cNvSpPr>
            <a:spLocks noGrp="1"/>
          </p:cNvSpPr>
          <p:nvPr>
            <p:ph type="title"/>
          </p:nvPr>
        </p:nvSpPr>
        <p:spPr/>
        <p:txBody>
          <a:bodyPr>
            <a:noAutofit/>
          </a:bodyPr>
          <a:lstStyle/>
          <a:p>
            <a:r>
              <a:rPr lang="es-AR" dirty="0"/>
              <a:t>¿Qué es hacer </a:t>
            </a:r>
            <a:br>
              <a:rPr lang="es-AR" dirty="0"/>
            </a:br>
            <a:r>
              <a:rPr lang="es-AR" dirty="0"/>
              <a:t>un producto de software?</a:t>
            </a:r>
          </a:p>
        </p:txBody>
      </p:sp>
      <p:sp>
        <p:nvSpPr>
          <p:cNvPr id="8" name="7 Rectángulo"/>
          <p:cNvSpPr/>
          <p:nvPr/>
        </p:nvSpPr>
        <p:spPr>
          <a:xfrm>
            <a:off x="4251717"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Programa</a:t>
            </a:r>
          </a:p>
          <a:p>
            <a:pPr algn="ctr"/>
            <a:r>
              <a:rPr lang="es-AR" dirty="0"/>
              <a:t>A</a:t>
            </a:r>
          </a:p>
        </p:txBody>
      </p:sp>
      <p:sp>
        <p:nvSpPr>
          <p:cNvPr id="9" name="8 Rectángulo"/>
          <p:cNvSpPr/>
          <p:nvPr/>
        </p:nvSpPr>
        <p:spPr>
          <a:xfrm>
            <a:off x="7394989"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Sistema de </a:t>
            </a:r>
          </a:p>
          <a:p>
            <a:pPr algn="ctr"/>
            <a:r>
              <a:rPr lang="es-AR" dirty="0"/>
              <a:t>Programación</a:t>
            </a:r>
          </a:p>
          <a:p>
            <a:pPr algn="ctr"/>
            <a:r>
              <a:rPr lang="es-AR" dirty="0"/>
              <a:t>A</a:t>
            </a:r>
          </a:p>
        </p:txBody>
      </p:sp>
      <p:sp>
        <p:nvSpPr>
          <p:cNvPr id="10" name="9 Rectángulo"/>
          <p:cNvSpPr/>
          <p:nvPr/>
        </p:nvSpPr>
        <p:spPr>
          <a:xfrm>
            <a:off x="4251717"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Programación</a:t>
            </a:r>
          </a:p>
          <a:p>
            <a:pPr algn="ctr"/>
            <a:r>
              <a:rPr lang="es-AR" dirty="0"/>
              <a:t>A</a:t>
            </a:r>
          </a:p>
        </p:txBody>
      </p:sp>
      <p:sp>
        <p:nvSpPr>
          <p:cNvPr id="11" name="10 Rectángulo"/>
          <p:cNvSpPr/>
          <p:nvPr/>
        </p:nvSpPr>
        <p:spPr>
          <a:xfrm>
            <a:off x="7394989"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Producto de </a:t>
            </a:r>
          </a:p>
          <a:p>
            <a:pPr algn="ctr"/>
            <a:r>
              <a:rPr lang="es-AR" dirty="0"/>
              <a:t>Sistemas de Programación</a:t>
            </a:r>
          </a:p>
          <a:p>
            <a:pPr algn="ctr"/>
            <a:r>
              <a:rPr lang="es-AR" dirty="0"/>
              <a:t>A</a:t>
            </a:r>
          </a:p>
        </p:txBody>
      </p:sp>
      <p:sp>
        <p:nvSpPr>
          <p:cNvPr id="12" name="11 Flecha derecha"/>
          <p:cNvSpPr/>
          <p:nvPr/>
        </p:nvSpPr>
        <p:spPr>
          <a:xfrm>
            <a:off x="6966362" y="1783609"/>
            <a:ext cx="916647" cy="64200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3" name="12 Flecha derecha"/>
          <p:cNvSpPr/>
          <p:nvPr/>
        </p:nvSpPr>
        <p:spPr>
          <a:xfrm rot="5400000">
            <a:off x="5417727" y="3014276"/>
            <a:ext cx="817096" cy="72022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X3</a:t>
            </a:r>
          </a:p>
        </p:txBody>
      </p:sp>
      <p:sp>
        <p:nvSpPr>
          <p:cNvPr id="14" name="13 CuadroTexto"/>
          <p:cNvSpPr txBox="1"/>
          <p:nvPr/>
        </p:nvSpPr>
        <p:spPr>
          <a:xfrm>
            <a:off x="4737414" y="5056614"/>
            <a:ext cx="1951175" cy="400110"/>
          </a:xfrm>
          <a:prstGeom prst="rect">
            <a:avLst/>
          </a:prstGeom>
          <a:noFill/>
        </p:spPr>
        <p:txBody>
          <a:bodyPr wrap="none" rtlCol="0">
            <a:spAutoFit/>
          </a:bodyPr>
          <a:lstStyle/>
          <a:p>
            <a:pPr algn="ctr"/>
            <a:r>
              <a:rPr lang="es-AR" sz="1000" dirty="0">
                <a:solidFill>
                  <a:schemeClr val="bg1"/>
                </a:solidFill>
              </a:rPr>
              <a:t>(Generalización, </a:t>
            </a:r>
            <a:r>
              <a:rPr lang="es-AR" sz="1000" dirty="0" err="1">
                <a:solidFill>
                  <a:schemeClr val="bg1"/>
                </a:solidFill>
              </a:rPr>
              <a:t>Testing</a:t>
            </a:r>
            <a:r>
              <a:rPr lang="es-AR" sz="1000" dirty="0">
                <a:solidFill>
                  <a:schemeClr val="bg1"/>
                </a:solidFill>
              </a:rPr>
              <a:t>,</a:t>
            </a:r>
          </a:p>
          <a:p>
            <a:pPr algn="ctr"/>
            <a:r>
              <a:rPr lang="es-AR" sz="1000" dirty="0">
                <a:solidFill>
                  <a:schemeClr val="bg1"/>
                </a:solidFill>
              </a:rPr>
              <a:t>Documentación, Mantenimiento)</a:t>
            </a:r>
          </a:p>
        </p:txBody>
      </p:sp>
      <p:sp>
        <p:nvSpPr>
          <p:cNvPr id="15" name="14 CuadroTexto"/>
          <p:cNvSpPr txBox="1"/>
          <p:nvPr/>
        </p:nvSpPr>
        <p:spPr>
          <a:xfrm>
            <a:off x="8058622" y="2765783"/>
            <a:ext cx="1553630" cy="400110"/>
          </a:xfrm>
          <a:prstGeom prst="rect">
            <a:avLst/>
          </a:prstGeom>
          <a:noFill/>
        </p:spPr>
        <p:txBody>
          <a:bodyPr wrap="none" rtlCol="0">
            <a:spAutoFit/>
          </a:bodyPr>
          <a:lstStyle/>
          <a:p>
            <a:pPr algn="ctr"/>
            <a:r>
              <a:rPr lang="es-AR" sz="1000" dirty="0">
                <a:solidFill>
                  <a:schemeClr val="bg1"/>
                </a:solidFill>
              </a:rPr>
              <a:t>(Interfaces,</a:t>
            </a:r>
          </a:p>
          <a:p>
            <a:pPr algn="ctr"/>
            <a:r>
              <a:rPr lang="es-AR" sz="1000" dirty="0">
                <a:solidFill>
                  <a:schemeClr val="bg1"/>
                </a:solidFill>
              </a:rPr>
              <a:t>Integración de Productos)</a:t>
            </a:r>
          </a:p>
        </p:txBody>
      </p:sp>
      <p:sp>
        <p:nvSpPr>
          <p:cNvPr id="3" name="Marcador de fecha 2">
            <a:extLst>
              <a:ext uri="{FF2B5EF4-FFF2-40B4-BE49-F238E27FC236}">
                <a16:creationId xmlns:a16="http://schemas.microsoft.com/office/drawing/2014/main" id="{9456DDCD-107F-2545-96B2-7268BB595DD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59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40</a:t>
            </a:fld>
            <a:endParaRPr lang="es-AR"/>
          </a:p>
        </p:txBody>
      </p:sp>
      <p:sp>
        <p:nvSpPr>
          <p:cNvPr id="2" name="1 Título"/>
          <p:cNvSpPr>
            <a:spLocks noGrp="1"/>
          </p:cNvSpPr>
          <p:nvPr>
            <p:ph type="title"/>
          </p:nvPr>
        </p:nvSpPr>
        <p:spPr/>
        <p:txBody>
          <a:bodyPr/>
          <a:lstStyle/>
          <a:p>
            <a:r>
              <a:rPr lang="es-AR" dirty="0"/>
              <a:t>El proceso unificado</a:t>
            </a:r>
          </a:p>
        </p:txBody>
      </p:sp>
      <p:pic>
        <p:nvPicPr>
          <p:cNvPr id="7" name="Imagen 6"/>
          <p:cNvPicPr>
            <a:picLocks noChangeAspect="1"/>
          </p:cNvPicPr>
          <p:nvPr/>
        </p:nvPicPr>
        <p:blipFill>
          <a:blip r:embed="rId3"/>
          <a:stretch>
            <a:fillRect/>
          </a:stretch>
        </p:blipFill>
        <p:spPr>
          <a:xfrm>
            <a:off x="4245786" y="803234"/>
            <a:ext cx="6646332" cy="5242387"/>
          </a:xfrm>
          <a:prstGeom prst="rect">
            <a:avLst/>
          </a:prstGeom>
        </p:spPr>
      </p:pic>
      <p:sp>
        <p:nvSpPr>
          <p:cNvPr id="3" name="Marcador de fecha 2">
            <a:extLst>
              <a:ext uri="{FF2B5EF4-FFF2-40B4-BE49-F238E27FC236}">
                <a16:creationId xmlns:a16="http://schemas.microsoft.com/office/drawing/2014/main" id="{96F33CAE-8CD5-0648-A283-16D20534FE1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3785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549860"/>
            <a:ext cx="7408333" cy="3450696"/>
          </a:xfrm>
        </p:spPr>
        <p:txBody>
          <a:bodyPr>
            <a:noAutofit/>
          </a:bodyPr>
          <a:lstStyle/>
          <a:p>
            <a:r>
              <a:rPr lang="es-MX" sz="1800" dirty="0"/>
              <a:t>No todos los proyectos de software se encaran de la misma manera.</a:t>
            </a:r>
          </a:p>
          <a:p>
            <a:endParaRPr lang="es-MX" sz="1800" dirty="0"/>
          </a:p>
          <a:p>
            <a:r>
              <a:rPr lang="es-MX" sz="1800" dirty="0"/>
              <a:t>En los 80, había un gran consenso en metodologías dirigidas por la documentación (artefactos) -&gt; Proyecto Grandes.</a:t>
            </a:r>
          </a:p>
          <a:p>
            <a:endParaRPr lang="es-MX" sz="1800" dirty="0"/>
          </a:p>
          <a:p>
            <a:r>
              <a:rPr lang="es-MX" sz="1800" dirty="0"/>
              <a:t>En los 90, se comprendió que existe una forma más eficiente de llevar un proyecto chico.</a:t>
            </a:r>
          </a:p>
          <a:p>
            <a:endParaRPr lang="es-MX" sz="1800" dirty="0"/>
          </a:p>
          <a:p>
            <a:r>
              <a:rPr lang="es-MX" sz="1800" dirty="0"/>
              <a:t>Surgieron varias propuestas:</a:t>
            </a:r>
          </a:p>
          <a:p>
            <a:pPr lvl="1"/>
            <a:r>
              <a:rPr lang="es-MX" dirty="0"/>
              <a:t>Programación Extrema (XP) – Ken Beck</a:t>
            </a:r>
          </a:p>
          <a:p>
            <a:pPr lvl="1"/>
            <a:r>
              <a:rPr lang="es-MX" dirty="0"/>
              <a:t>SCRUM – Ken Schwaber y Jeff Sutherland</a:t>
            </a:r>
          </a:p>
          <a:p>
            <a:pPr lvl="1"/>
            <a:r>
              <a:rPr lang="es-MX" dirty="0"/>
              <a:t>Crystal – Alstair Cockburn</a:t>
            </a:r>
          </a:p>
          <a:p>
            <a:pPr lvl="1"/>
            <a:r>
              <a:rPr lang="es-MX" dirty="0"/>
              <a:t>Desarrollo Dirigido por las Características (FDD) – Jeff De Luca</a:t>
            </a:r>
          </a:p>
          <a:p>
            <a:pPr lvl="1"/>
            <a:r>
              <a:rPr lang="es-MX" dirty="0"/>
              <a:t>Kanban</a:t>
            </a:r>
            <a:endParaRPr lang="es-AR" dirty="0"/>
          </a:p>
        </p:txBody>
      </p:sp>
      <p:sp>
        <p:nvSpPr>
          <p:cNvPr id="5" name="Marcador de pie de página 4"/>
          <p:cNvSpPr>
            <a:spLocks noGrp="1"/>
          </p:cNvSpPr>
          <p:nvPr>
            <p:ph type="ftr" sz="quarter" idx="11"/>
          </p:nvPr>
        </p:nvSpPr>
        <p:spPr/>
        <p:txBody>
          <a:bodyPr/>
          <a:lstStyle/>
          <a:p>
            <a:r>
              <a:rPr lang="es-AR"/>
              <a:t>Ingeniería de Software en Sistemas Embebidos</a:t>
            </a:r>
            <a:endParaRPr lang="es-AR" dirty="0"/>
          </a:p>
        </p:txBody>
      </p:sp>
      <p:sp>
        <p:nvSpPr>
          <p:cNvPr id="6" name="Marcador de número de diapositiva 5"/>
          <p:cNvSpPr>
            <a:spLocks noGrp="1"/>
          </p:cNvSpPr>
          <p:nvPr>
            <p:ph type="sldNum" sz="quarter" idx="12"/>
          </p:nvPr>
        </p:nvSpPr>
        <p:spPr/>
        <p:txBody>
          <a:bodyPr/>
          <a:lstStyle/>
          <a:p>
            <a:fld id="{47290834-902F-4CF8-B8A2-0B3206AE989A}" type="slidenum">
              <a:rPr lang="es-AR" smtClean="0"/>
              <a:t>41</a:t>
            </a:fld>
            <a:endParaRPr lang="es-AR"/>
          </a:p>
        </p:txBody>
      </p:sp>
      <p:sp>
        <p:nvSpPr>
          <p:cNvPr id="3" name="2 Título"/>
          <p:cNvSpPr>
            <a:spLocks noGrp="1"/>
          </p:cNvSpPr>
          <p:nvPr>
            <p:ph type="title"/>
          </p:nvPr>
        </p:nvSpPr>
        <p:spPr/>
        <p:txBody>
          <a:bodyPr/>
          <a:lstStyle/>
          <a:p>
            <a:r>
              <a:rPr lang="es-MX" dirty="0"/>
              <a:t>Métodos Ágiles</a:t>
            </a:r>
            <a:endParaRPr lang="es-AR" dirty="0"/>
          </a:p>
        </p:txBody>
      </p:sp>
      <p:sp>
        <p:nvSpPr>
          <p:cNvPr id="4" name="Marcador de fecha 3">
            <a:extLst>
              <a:ext uri="{FF2B5EF4-FFF2-40B4-BE49-F238E27FC236}">
                <a16:creationId xmlns:a16="http://schemas.microsoft.com/office/drawing/2014/main" id="{1422B824-114E-1A45-8159-B1194804E334}"/>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12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6"/>
          <p:cNvSpPr>
            <a:spLocks noGrp="1"/>
          </p:cNvSpPr>
          <p:nvPr>
            <p:ph type="ftr" sz="quarter" idx="11"/>
          </p:nvPr>
        </p:nvSpPr>
        <p:spPr/>
        <p:txBody>
          <a:bodyPr/>
          <a:lstStyle/>
          <a:p>
            <a:r>
              <a:rPr lang="es-AR"/>
              <a:t>Ingeniería de Software en Sistemas Embebidos</a:t>
            </a:r>
            <a:endParaRPr lang="es-AR" dirty="0"/>
          </a:p>
        </p:txBody>
      </p:sp>
      <p:sp>
        <p:nvSpPr>
          <p:cNvPr id="8" name="Marcador de número de diapositiva 7"/>
          <p:cNvSpPr>
            <a:spLocks noGrp="1"/>
          </p:cNvSpPr>
          <p:nvPr>
            <p:ph type="sldNum" sz="quarter" idx="12"/>
          </p:nvPr>
        </p:nvSpPr>
        <p:spPr/>
        <p:txBody>
          <a:bodyPr/>
          <a:lstStyle/>
          <a:p>
            <a:fld id="{47290834-902F-4CF8-B8A2-0B3206AE989A}" type="slidenum">
              <a:rPr lang="es-AR" smtClean="0"/>
              <a:t>42</a:t>
            </a:fld>
            <a:endParaRPr lang="es-AR"/>
          </a:p>
        </p:txBody>
      </p:sp>
      <p:sp>
        <p:nvSpPr>
          <p:cNvPr id="3" name="2 Título"/>
          <p:cNvSpPr>
            <a:spLocks noGrp="1"/>
          </p:cNvSpPr>
          <p:nvPr>
            <p:ph type="title"/>
          </p:nvPr>
        </p:nvSpPr>
        <p:spPr/>
        <p:txBody>
          <a:bodyPr/>
          <a:lstStyle/>
          <a:p>
            <a:r>
              <a:rPr lang="es-MX" dirty="0"/>
              <a:t>Principios</a:t>
            </a:r>
            <a:endParaRPr lang="es-AR" dirty="0"/>
          </a:p>
        </p:txBody>
      </p:sp>
      <p:sp>
        <p:nvSpPr>
          <p:cNvPr id="4" name="3 Rectángulo"/>
          <p:cNvSpPr/>
          <p:nvPr/>
        </p:nvSpPr>
        <p:spPr>
          <a:xfrm>
            <a:off x="3636858" y="1897789"/>
            <a:ext cx="3888432"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Participación del Cliente</a:t>
            </a:r>
            <a:endParaRPr lang="es-AR" sz="2000" b="1" dirty="0"/>
          </a:p>
        </p:txBody>
      </p:sp>
      <p:sp>
        <p:nvSpPr>
          <p:cNvPr id="5" name="4 Rectángulo"/>
          <p:cNvSpPr/>
          <p:nvPr/>
        </p:nvSpPr>
        <p:spPr>
          <a:xfrm>
            <a:off x="7741315" y="1897789"/>
            <a:ext cx="3716351"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Entrega Incremental Funcionando</a:t>
            </a:r>
            <a:endParaRPr lang="es-AR" sz="2000" b="1" dirty="0"/>
          </a:p>
        </p:txBody>
      </p:sp>
      <p:sp>
        <p:nvSpPr>
          <p:cNvPr id="6" name="5 Rectángulo"/>
          <p:cNvSpPr/>
          <p:nvPr/>
        </p:nvSpPr>
        <p:spPr>
          <a:xfrm>
            <a:off x="3636858" y="3481964"/>
            <a:ext cx="3888432" cy="13477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Personas, no Procesos</a:t>
            </a:r>
            <a:endParaRPr lang="es-AR" sz="2000" b="1" dirty="0"/>
          </a:p>
        </p:txBody>
      </p:sp>
      <p:sp>
        <p:nvSpPr>
          <p:cNvPr id="9" name="8 Rectángulo"/>
          <p:cNvSpPr/>
          <p:nvPr/>
        </p:nvSpPr>
        <p:spPr>
          <a:xfrm>
            <a:off x="7741315" y="3461539"/>
            <a:ext cx="3716351" cy="136815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t>Aceptar el Cambio</a:t>
            </a:r>
            <a:endParaRPr lang="es-AR" sz="2000" b="1" dirty="0"/>
          </a:p>
        </p:txBody>
      </p:sp>
      <p:sp>
        <p:nvSpPr>
          <p:cNvPr id="10" name="Rectángulo 9"/>
          <p:cNvSpPr/>
          <p:nvPr/>
        </p:nvSpPr>
        <p:spPr>
          <a:xfrm>
            <a:off x="6182614" y="5408354"/>
            <a:ext cx="2685351" cy="369332"/>
          </a:xfrm>
          <a:prstGeom prst="rect">
            <a:avLst/>
          </a:prstGeom>
        </p:spPr>
        <p:txBody>
          <a:bodyPr wrap="none">
            <a:spAutoFit/>
          </a:bodyPr>
          <a:lstStyle/>
          <a:p>
            <a:r>
              <a:rPr lang="es-ES" dirty="0"/>
              <a:t>http://</a:t>
            </a:r>
            <a:r>
              <a:rPr lang="es-ES" dirty="0" err="1"/>
              <a:t>agilemanifesto.org</a:t>
            </a:r>
            <a:r>
              <a:rPr lang="es-ES" dirty="0"/>
              <a:t>/</a:t>
            </a:r>
          </a:p>
        </p:txBody>
      </p:sp>
      <p:sp>
        <p:nvSpPr>
          <p:cNvPr id="2" name="Marcador de fecha 1">
            <a:extLst>
              <a:ext uri="{FF2B5EF4-FFF2-40B4-BE49-F238E27FC236}">
                <a16:creationId xmlns:a16="http://schemas.microsoft.com/office/drawing/2014/main" id="{9C4D184B-8693-8E42-BB0E-8E36141D4BB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17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4250" y="801597"/>
            <a:ext cx="5760640" cy="4032448"/>
          </a:xfrm>
          <a:solidFill>
            <a:schemeClr val="accent5">
              <a:lumMod val="20000"/>
              <a:lumOff val="80000"/>
            </a:schemeClr>
          </a:solidFill>
          <a:ln>
            <a:noFill/>
          </a:ln>
          <a:effectLst/>
        </p:spPr>
        <p:txBody>
          <a:bodyPr>
            <a:normAutofit fontScale="70000" lnSpcReduction="20000"/>
          </a:bodyPr>
          <a:lstStyle/>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Entrega continua del software.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Bienvenido el Cambio.</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Continua colaboración con el cliente.</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Actualización continua de acuerdo a los cambios.</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Valor en los participantes y su interacción.</a:t>
            </a:r>
          </a:p>
          <a:p>
            <a:pPr marL="0" indent="0" algn="ctr">
              <a:buNone/>
            </a:pPr>
            <a:endParaRPr lang="es-AR" sz="2400" dirty="0">
              <a:solidFill>
                <a:schemeClr val="tx2">
                  <a:lumMod val="75000"/>
                </a:schemeClr>
              </a:solidFill>
            </a:endParaRPr>
          </a:p>
          <a:p>
            <a:pPr marL="0" indent="0" algn="ctr">
              <a:buNone/>
            </a:pPr>
            <a:r>
              <a:rPr lang="es-AR" sz="2400" dirty="0">
                <a:solidFill>
                  <a:schemeClr val="tx2">
                    <a:lumMod val="75000"/>
                  </a:schemeClr>
                </a:solidFill>
              </a:rPr>
              <a:t>Simplicidad en el código.</a:t>
            </a:r>
          </a:p>
          <a:p>
            <a:pPr marL="0" indent="0" algn="ctr">
              <a:buNone/>
            </a:pPr>
            <a:endParaRPr lang="es-AR" sz="2400" dirty="0">
              <a:solidFill>
                <a:schemeClr val="tx2">
                  <a:lumMod val="75000"/>
                </a:schemeClr>
              </a:solidFill>
            </a:endParaRP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43</a:t>
            </a:fld>
            <a:endParaRPr lang="es-AR"/>
          </a:p>
        </p:txBody>
      </p:sp>
      <p:sp>
        <p:nvSpPr>
          <p:cNvPr id="2" name="1 Título"/>
          <p:cNvSpPr>
            <a:spLocks noGrp="1"/>
          </p:cNvSpPr>
          <p:nvPr>
            <p:ph type="title"/>
          </p:nvPr>
        </p:nvSpPr>
        <p:spPr/>
        <p:txBody>
          <a:bodyPr/>
          <a:lstStyle/>
          <a:p>
            <a:r>
              <a:rPr lang="es-AR" dirty="0"/>
              <a:t>Principios Ágiles (Resumen)</a:t>
            </a:r>
          </a:p>
        </p:txBody>
      </p:sp>
      <p:sp>
        <p:nvSpPr>
          <p:cNvPr id="8" name="7 CuadroTexto"/>
          <p:cNvSpPr txBox="1"/>
          <p:nvPr/>
        </p:nvSpPr>
        <p:spPr>
          <a:xfrm>
            <a:off x="6285019" y="5179699"/>
            <a:ext cx="2339102" cy="830997"/>
          </a:xfrm>
          <a:prstGeom prst="rect">
            <a:avLst/>
          </a:prstGeom>
          <a:noFill/>
        </p:spPr>
        <p:txBody>
          <a:bodyPr wrap="none" rtlCol="0">
            <a:spAutoFit/>
          </a:bodyPr>
          <a:lstStyle/>
          <a:p>
            <a:r>
              <a:rPr lang="es-MX" sz="4800" dirty="0">
                <a:latin typeface="MV Boli" panose="02000500030200090000" pitchFamily="2" charset="0"/>
                <a:cs typeface="MV Boli" panose="02000500030200090000" pitchFamily="2" charset="0"/>
              </a:rPr>
              <a:t>Agilidad</a:t>
            </a:r>
            <a:endParaRPr lang="es-AR" sz="4800" dirty="0">
              <a:latin typeface="MV Boli" panose="02000500030200090000" pitchFamily="2" charset="0"/>
              <a:cs typeface="MV Boli" panose="02000500030200090000" pitchFamily="2" charset="0"/>
            </a:endParaRPr>
          </a:p>
        </p:txBody>
      </p:sp>
      <p:sp>
        <p:nvSpPr>
          <p:cNvPr id="4" name="Marcador de fecha 3">
            <a:extLst>
              <a:ext uri="{FF2B5EF4-FFF2-40B4-BE49-F238E27FC236}">
                <a16:creationId xmlns:a16="http://schemas.microsoft.com/office/drawing/2014/main" id="{D7B15C86-B996-424A-8639-F56982198F6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6245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AR" dirty="0" err="1"/>
              <a:t>Scrum</a:t>
            </a:r>
            <a:r>
              <a:rPr lang="es-AR" dirty="0"/>
              <a:t> es un marco para la administración del desarrollo de productos de manera incremental con pequeños equipos auto-organizados.</a:t>
            </a:r>
          </a:p>
          <a:p>
            <a:endParaRPr lang="es-MX" dirty="0"/>
          </a:p>
          <a:p>
            <a:r>
              <a:rPr lang="es-AR" dirty="0" err="1"/>
              <a:t>Scrum</a:t>
            </a:r>
            <a:r>
              <a:rPr lang="es-AR" dirty="0"/>
              <a:t> es un marco, no es un proceso ni metodología.</a:t>
            </a:r>
          </a:p>
          <a:p>
            <a:endParaRPr lang="es-AR" dirty="0"/>
          </a:p>
          <a:p>
            <a:r>
              <a:rPr lang="es-AR" dirty="0" err="1"/>
              <a:t>Scrum</a:t>
            </a:r>
            <a:r>
              <a:rPr lang="es-AR" dirty="0"/>
              <a:t> proporciona una estructura simple de las funciones, reuniones, reglas y  artefactos.</a:t>
            </a:r>
          </a:p>
          <a:p>
            <a:endParaRPr lang="es-AR" dirty="0"/>
          </a:p>
          <a:p>
            <a:r>
              <a:rPr lang="es-AR" dirty="0"/>
              <a:t>Equipos de </a:t>
            </a:r>
            <a:r>
              <a:rPr lang="es-AR" dirty="0" err="1"/>
              <a:t>Scrum</a:t>
            </a:r>
            <a:r>
              <a:rPr lang="es-AR" dirty="0"/>
              <a:t> son responsables de crear y adaptar sus procesos dentro de este marco.</a:t>
            </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44</a:t>
            </a:fld>
            <a:endParaRPr lang="es-AR"/>
          </a:p>
        </p:txBody>
      </p:sp>
      <p:sp>
        <p:nvSpPr>
          <p:cNvPr id="2" name="1 Título"/>
          <p:cNvSpPr>
            <a:spLocks noGrp="1"/>
          </p:cNvSpPr>
          <p:nvPr>
            <p:ph type="title"/>
          </p:nvPr>
        </p:nvSpPr>
        <p:spPr/>
        <p:txBody>
          <a:bodyPr/>
          <a:lstStyle/>
          <a:p>
            <a:r>
              <a:rPr lang="es-MX" dirty="0"/>
              <a:t>SCRUM</a:t>
            </a:r>
            <a:endParaRPr lang="es-AR" dirty="0"/>
          </a:p>
        </p:txBody>
      </p:sp>
      <p:sp>
        <p:nvSpPr>
          <p:cNvPr id="4" name="Marcador de fecha 3">
            <a:extLst>
              <a:ext uri="{FF2B5EF4-FFF2-40B4-BE49-F238E27FC236}">
                <a16:creationId xmlns:a16="http://schemas.microsoft.com/office/drawing/2014/main" id="{43A33EE2-3A9E-784A-A11B-2C9007F10134}"/>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28412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45</a:t>
            </a:fld>
            <a:endParaRPr lang="es-AR"/>
          </a:p>
        </p:txBody>
      </p:sp>
      <p:sp>
        <p:nvSpPr>
          <p:cNvPr id="2" name="1 Título"/>
          <p:cNvSpPr>
            <a:spLocks noGrp="1"/>
          </p:cNvSpPr>
          <p:nvPr>
            <p:ph type="title"/>
          </p:nvPr>
        </p:nvSpPr>
        <p:spPr/>
        <p:txBody>
          <a:bodyPr/>
          <a:lstStyle/>
          <a:p>
            <a:r>
              <a:rPr lang="es-AR" dirty="0"/>
              <a:t>SCRUM</a:t>
            </a:r>
          </a:p>
        </p:txBody>
      </p:sp>
      <p:pic>
        <p:nvPicPr>
          <p:cNvPr id="7" name="Picture 2" descr="scrum-proc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798" y="1412384"/>
            <a:ext cx="6411683" cy="32004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5002687" y="5355688"/>
            <a:ext cx="5410200" cy="369332"/>
          </a:xfrm>
          <a:prstGeom prst="rect">
            <a:avLst/>
          </a:prstGeom>
        </p:spPr>
        <p:txBody>
          <a:bodyPr wrap="square">
            <a:spAutoFit/>
          </a:bodyPr>
          <a:lstStyle/>
          <a:p>
            <a:r>
              <a:rPr lang="es-AR" dirty="0"/>
              <a:t>http://programandonet.com/web/scrum-con-tfs/</a:t>
            </a:r>
          </a:p>
        </p:txBody>
      </p:sp>
      <p:sp>
        <p:nvSpPr>
          <p:cNvPr id="4" name="Marcador de fecha 3">
            <a:extLst>
              <a:ext uri="{FF2B5EF4-FFF2-40B4-BE49-F238E27FC236}">
                <a16:creationId xmlns:a16="http://schemas.microsoft.com/office/drawing/2014/main" id="{CDC647CF-90AE-C74E-9342-E64321C33D0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710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46</a:t>
            </a:fld>
            <a:endParaRPr lang="es-AR"/>
          </a:p>
        </p:txBody>
      </p:sp>
      <p:sp>
        <p:nvSpPr>
          <p:cNvPr id="2" name="1 Título"/>
          <p:cNvSpPr>
            <a:spLocks noGrp="1"/>
          </p:cNvSpPr>
          <p:nvPr>
            <p:ph type="title"/>
          </p:nvPr>
        </p:nvSpPr>
        <p:spPr/>
        <p:txBody>
          <a:bodyPr/>
          <a:lstStyle/>
          <a:p>
            <a:r>
              <a:rPr lang="es-MX" dirty="0"/>
              <a:t>Roles - SCRUM</a:t>
            </a:r>
            <a:endParaRPr lang="es-AR" dirty="0"/>
          </a:p>
        </p:txBody>
      </p:sp>
      <p:sp>
        <p:nvSpPr>
          <p:cNvPr id="7" name="6 Rectángulo redondeado"/>
          <p:cNvSpPr/>
          <p:nvPr/>
        </p:nvSpPr>
        <p:spPr>
          <a:xfrm>
            <a:off x="5498123" y="1335579"/>
            <a:ext cx="3604136" cy="16003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3"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728" y="16785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84" y="3149621"/>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639"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903" y="3748292"/>
            <a:ext cx="936104" cy="119734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935" y="3245829"/>
            <a:ext cx="936104" cy="1197342"/>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13 CuadroTexto"/>
          <p:cNvSpPr txBox="1"/>
          <p:nvPr/>
        </p:nvSpPr>
        <p:spPr>
          <a:xfrm>
            <a:off x="5498124" y="1470302"/>
            <a:ext cx="1626343" cy="369332"/>
          </a:xfrm>
          <a:prstGeom prst="rect">
            <a:avLst/>
          </a:prstGeom>
          <a:noFill/>
        </p:spPr>
        <p:txBody>
          <a:bodyPr wrap="none" rtlCol="0">
            <a:spAutoFit/>
          </a:bodyPr>
          <a:lstStyle/>
          <a:p>
            <a:r>
              <a:rPr lang="es-AR" dirty="0" err="1"/>
              <a:t>Product</a:t>
            </a:r>
            <a:r>
              <a:rPr lang="es-AR" dirty="0"/>
              <a:t> </a:t>
            </a:r>
            <a:r>
              <a:rPr lang="es-AR" dirty="0" err="1"/>
              <a:t>Owner</a:t>
            </a:r>
            <a:endParaRPr lang="es-AR" dirty="0"/>
          </a:p>
        </p:txBody>
      </p:sp>
      <p:sp>
        <p:nvSpPr>
          <p:cNvPr id="15" name="14 CuadroTexto"/>
          <p:cNvSpPr txBox="1"/>
          <p:nvPr/>
        </p:nvSpPr>
        <p:spPr>
          <a:xfrm>
            <a:off x="7609799" y="1468307"/>
            <a:ext cx="1515158" cy="369332"/>
          </a:xfrm>
          <a:prstGeom prst="rect">
            <a:avLst/>
          </a:prstGeom>
          <a:noFill/>
        </p:spPr>
        <p:txBody>
          <a:bodyPr wrap="none" rtlCol="0">
            <a:spAutoFit/>
          </a:bodyPr>
          <a:lstStyle/>
          <a:p>
            <a:r>
              <a:rPr lang="es-AR" dirty="0" err="1"/>
              <a:t>Scrum</a:t>
            </a:r>
            <a:r>
              <a:rPr lang="es-AR" dirty="0"/>
              <a:t> Master</a:t>
            </a:r>
          </a:p>
        </p:txBody>
      </p:sp>
      <p:sp>
        <p:nvSpPr>
          <p:cNvPr id="16" name="15 CuadroTexto"/>
          <p:cNvSpPr txBox="1"/>
          <p:nvPr/>
        </p:nvSpPr>
        <p:spPr>
          <a:xfrm>
            <a:off x="6745703" y="3378960"/>
            <a:ext cx="1144352" cy="369332"/>
          </a:xfrm>
          <a:prstGeom prst="rect">
            <a:avLst/>
          </a:prstGeom>
          <a:noFill/>
        </p:spPr>
        <p:txBody>
          <a:bodyPr wrap="none" rtlCol="0">
            <a:spAutoFit/>
          </a:bodyPr>
          <a:lstStyle/>
          <a:p>
            <a:r>
              <a:rPr lang="es-AR" dirty="0"/>
              <a:t>Miembros</a:t>
            </a:r>
          </a:p>
        </p:txBody>
      </p:sp>
      <p:sp>
        <p:nvSpPr>
          <p:cNvPr id="17" name="16 Rectángulo redondeado"/>
          <p:cNvSpPr/>
          <p:nvPr/>
        </p:nvSpPr>
        <p:spPr>
          <a:xfrm>
            <a:off x="4340238" y="3124734"/>
            <a:ext cx="6293897" cy="1883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CuadroTexto"/>
          <p:cNvSpPr txBox="1"/>
          <p:nvPr/>
        </p:nvSpPr>
        <p:spPr>
          <a:xfrm>
            <a:off x="5170789" y="4463280"/>
            <a:ext cx="340158" cy="369332"/>
          </a:xfrm>
          <a:prstGeom prst="rect">
            <a:avLst/>
          </a:prstGeom>
          <a:noFill/>
        </p:spPr>
        <p:txBody>
          <a:bodyPr wrap="none" rtlCol="0">
            <a:spAutoFit/>
          </a:bodyPr>
          <a:lstStyle/>
          <a:p>
            <a:r>
              <a:rPr lang="es-AR" dirty="0"/>
              <a:t>D</a:t>
            </a:r>
          </a:p>
        </p:txBody>
      </p:sp>
      <p:sp>
        <p:nvSpPr>
          <p:cNvPr id="19" name="18 CuadroTexto"/>
          <p:cNvSpPr txBox="1"/>
          <p:nvPr/>
        </p:nvSpPr>
        <p:spPr>
          <a:xfrm>
            <a:off x="7487185" y="4463280"/>
            <a:ext cx="340158" cy="369332"/>
          </a:xfrm>
          <a:prstGeom prst="rect">
            <a:avLst/>
          </a:prstGeom>
          <a:noFill/>
        </p:spPr>
        <p:txBody>
          <a:bodyPr wrap="none" rtlCol="0">
            <a:spAutoFit/>
          </a:bodyPr>
          <a:lstStyle/>
          <a:p>
            <a:r>
              <a:rPr lang="es-AR" dirty="0"/>
              <a:t>D</a:t>
            </a:r>
          </a:p>
        </p:txBody>
      </p:sp>
      <p:sp>
        <p:nvSpPr>
          <p:cNvPr id="20" name="19 CuadroTexto"/>
          <p:cNvSpPr txBox="1"/>
          <p:nvPr/>
        </p:nvSpPr>
        <p:spPr>
          <a:xfrm>
            <a:off x="9138320" y="4418397"/>
            <a:ext cx="312906" cy="369332"/>
          </a:xfrm>
          <a:prstGeom prst="rect">
            <a:avLst/>
          </a:prstGeom>
          <a:noFill/>
        </p:spPr>
        <p:txBody>
          <a:bodyPr wrap="none" rtlCol="0">
            <a:spAutoFit/>
          </a:bodyPr>
          <a:lstStyle/>
          <a:p>
            <a:r>
              <a:rPr lang="es-AR" dirty="0"/>
              <a:t>T</a:t>
            </a:r>
          </a:p>
        </p:txBody>
      </p:sp>
      <p:sp>
        <p:nvSpPr>
          <p:cNvPr id="3" name="Marcador de fecha 2">
            <a:extLst>
              <a:ext uri="{FF2B5EF4-FFF2-40B4-BE49-F238E27FC236}">
                <a16:creationId xmlns:a16="http://schemas.microsoft.com/office/drawing/2014/main" id="{5972BD3F-0DF8-7E46-BDAB-B0B029CA0A5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4337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a:xfrm>
            <a:off x="10634135" y="6356350"/>
            <a:ext cx="1530927" cy="365125"/>
          </a:xfrm>
        </p:spPr>
        <p:txBody>
          <a:bodyPr/>
          <a:lstStyle/>
          <a:p>
            <a:fld id="{ADDD444B-9BA7-4839-9538-2E5C85273323}" type="slidenum">
              <a:rPr lang="es-AR" smtClean="0"/>
              <a:t>47</a:t>
            </a:fld>
            <a:endParaRPr lang="es-AR"/>
          </a:p>
        </p:txBody>
      </p:sp>
      <p:sp>
        <p:nvSpPr>
          <p:cNvPr id="2" name="1 Título"/>
          <p:cNvSpPr>
            <a:spLocks noGrp="1"/>
          </p:cNvSpPr>
          <p:nvPr>
            <p:ph type="title"/>
          </p:nvPr>
        </p:nvSpPr>
        <p:spPr/>
        <p:txBody>
          <a:bodyPr/>
          <a:lstStyle/>
          <a:p>
            <a:r>
              <a:rPr lang="es-MX" dirty="0"/>
              <a:t>Artefactos – SCRUM</a:t>
            </a:r>
            <a:endParaRPr lang="es-AR" dirty="0"/>
          </a:p>
        </p:txBody>
      </p:sp>
      <p:grpSp>
        <p:nvGrpSpPr>
          <p:cNvPr id="15" name="Agrupar 14"/>
          <p:cNvGrpSpPr/>
          <p:nvPr/>
        </p:nvGrpSpPr>
        <p:grpSpPr>
          <a:xfrm>
            <a:off x="3459072" y="2432843"/>
            <a:ext cx="2659689" cy="2497088"/>
            <a:chOff x="372986" y="3145538"/>
            <a:chExt cx="2659689" cy="2497088"/>
          </a:xfrm>
        </p:grpSpPr>
        <p:sp>
          <p:nvSpPr>
            <p:cNvPr id="7" name="6 Nube"/>
            <p:cNvSpPr/>
            <p:nvPr/>
          </p:nvSpPr>
          <p:spPr>
            <a:xfrm>
              <a:off x="372986" y="3145538"/>
              <a:ext cx="2659689" cy="2497088"/>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088" y="3582617"/>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566" y="3452199"/>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882" y="4158564"/>
              <a:ext cx="555488" cy="505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916" y="3963583"/>
              <a:ext cx="615487" cy="54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846" y="4806973"/>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019" y="4771245"/>
              <a:ext cx="455710" cy="418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6" name="Picture 2" descr="Ver detall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8525" y="3083510"/>
            <a:ext cx="1800198" cy="18002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16 Grupo"/>
          <p:cNvGrpSpPr/>
          <p:nvPr/>
        </p:nvGrpSpPr>
        <p:grpSpPr>
          <a:xfrm>
            <a:off x="9358724" y="2300431"/>
            <a:ext cx="2580357" cy="3301313"/>
            <a:chOff x="3272642" y="2287927"/>
            <a:chExt cx="3936988" cy="2486476"/>
          </a:xfrm>
        </p:grpSpPr>
        <p:pic>
          <p:nvPicPr>
            <p:cNvPr id="1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30143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5"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8" y="230855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4"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757812"/>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4"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7" y="2764935"/>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0391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57061" y="3297540"/>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11310"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64461"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80658"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88043" y="3304663"/>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6"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7" y="3769586"/>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6"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4"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9" y="3776709"/>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5"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6" y="4300774"/>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5"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3"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8" y="4307897"/>
              <a:ext cx="453150" cy="445882"/>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3272642" y="2287927"/>
              <a:ext cx="3936988" cy="24864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4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91038" y="2750688"/>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45287"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714635" y="2757811"/>
              <a:ext cx="453150" cy="4458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3" name="52 Flecha derecha"/>
          <p:cNvSpPr/>
          <p:nvPr/>
        </p:nvSpPr>
        <p:spPr>
          <a:xfrm>
            <a:off x="6425957" y="3692092"/>
            <a:ext cx="936104" cy="70019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4814968" y="1225071"/>
            <a:ext cx="4824536" cy="400110"/>
          </a:xfrm>
          <a:prstGeom prst="rect">
            <a:avLst/>
          </a:prstGeom>
          <a:noFill/>
        </p:spPr>
        <p:txBody>
          <a:bodyPr wrap="square" rtlCol="0">
            <a:spAutoFit/>
          </a:bodyPr>
          <a:lstStyle/>
          <a:p>
            <a:r>
              <a:rPr lang="es-MX" sz="2000" dirty="0" err="1">
                <a:latin typeface="+mj-lt"/>
              </a:rPr>
              <a:t>Product</a:t>
            </a:r>
            <a:r>
              <a:rPr lang="es-MX" sz="2000" dirty="0">
                <a:latin typeface="+mj-lt"/>
              </a:rPr>
              <a:t> </a:t>
            </a:r>
            <a:r>
              <a:rPr lang="es-MX" sz="2000" dirty="0" err="1">
                <a:latin typeface="+mj-lt"/>
              </a:rPr>
              <a:t>Backlog</a:t>
            </a:r>
            <a:r>
              <a:rPr lang="es-MX" sz="2000" dirty="0">
                <a:latin typeface="+mj-lt"/>
              </a:rPr>
              <a:t> (Lista de Requerimientos)</a:t>
            </a:r>
            <a:endParaRPr lang="es-AR" sz="2000" dirty="0">
              <a:latin typeface="+mj-lt"/>
            </a:endParaRPr>
          </a:p>
        </p:txBody>
      </p:sp>
      <p:sp>
        <p:nvSpPr>
          <p:cNvPr id="14" name="13 CuadroTexto"/>
          <p:cNvSpPr txBox="1"/>
          <p:nvPr/>
        </p:nvSpPr>
        <p:spPr>
          <a:xfrm>
            <a:off x="10387896" y="1748263"/>
            <a:ext cx="452688" cy="369332"/>
          </a:xfrm>
          <a:prstGeom prst="rect">
            <a:avLst/>
          </a:prstGeom>
          <a:noFill/>
        </p:spPr>
        <p:txBody>
          <a:bodyPr wrap="none" rtlCol="0">
            <a:spAutoFit/>
          </a:bodyPr>
          <a:lstStyle/>
          <a:p>
            <a:r>
              <a:rPr lang="es-MX" dirty="0"/>
              <a:t>PB</a:t>
            </a:r>
            <a:endParaRPr lang="es-AR" dirty="0"/>
          </a:p>
        </p:txBody>
      </p:sp>
      <p:sp>
        <p:nvSpPr>
          <p:cNvPr id="4" name="Marcador de fecha 3">
            <a:extLst>
              <a:ext uri="{FF2B5EF4-FFF2-40B4-BE49-F238E27FC236}">
                <a16:creationId xmlns:a16="http://schemas.microsoft.com/office/drawing/2014/main" id="{5182705B-1CFC-E447-96D9-80A897AA57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68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pie de página 68"/>
          <p:cNvSpPr>
            <a:spLocks noGrp="1"/>
          </p:cNvSpPr>
          <p:nvPr>
            <p:ph type="ftr" sz="quarter" idx="11"/>
          </p:nvPr>
        </p:nvSpPr>
        <p:spPr/>
        <p:txBody>
          <a:bodyPr/>
          <a:lstStyle/>
          <a:p>
            <a:r>
              <a:rPr lang="es-AR"/>
              <a:t>Ingeniería de Software en Sistemas Embebidos</a:t>
            </a:r>
          </a:p>
        </p:txBody>
      </p:sp>
      <p:sp>
        <p:nvSpPr>
          <p:cNvPr id="100" name="Marcador de número de diapositiva 99"/>
          <p:cNvSpPr>
            <a:spLocks noGrp="1"/>
          </p:cNvSpPr>
          <p:nvPr>
            <p:ph type="sldNum" sz="quarter" idx="12"/>
          </p:nvPr>
        </p:nvSpPr>
        <p:spPr/>
        <p:txBody>
          <a:bodyPr/>
          <a:lstStyle/>
          <a:p>
            <a:fld id="{47290834-902F-4CF8-B8A2-0B3206AE989A}" type="slidenum">
              <a:rPr lang="es-AR" smtClean="0"/>
              <a:t>48</a:t>
            </a:fld>
            <a:endParaRPr lang="es-AR"/>
          </a:p>
        </p:txBody>
      </p:sp>
      <p:sp>
        <p:nvSpPr>
          <p:cNvPr id="3" name="2 Título"/>
          <p:cNvSpPr>
            <a:spLocks noGrp="1"/>
          </p:cNvSpPr>
          <p:nvPr>
            <p:ph type="title"/>
          </p:nvPr>
        </p:nvSpPr>
        <p:spPr/>
        <p:txBody>
          <a:bodyPr>
            <a:normAutofit/>
          </a:bodyPr>
          <a:lstStyle/>
          <a:p>
            <a:r>
              <a:rPr lang="es-MX" dirty="0"/>
              <a:t>Artefactos – SCRUM</a:t>
            </a:r>
            <a:endParaRPr lang="es-AR" dirty="0"/>
          </a:p>
        </p:txBody>
      </p:sp>
      <p:grpSp>
        <p:nvGrpSpPr>
          <p:cNvPr id="17" name="16 Grupo"/>
          <p:cNvGrpSpPr/>
          <p:nvPr/>
        </p:nvGrpSpPr>
        <p:grpSpPr>
          <a:xfrm>
            <a:off x="3498875" y="1767265"/>
            <a:ext cx="1104810" cy="1016763"/>
            <a:chOff x="2483768" y="2080693"/>
            <a:chExt cx="5256584" cy="3212443"/>
          </a:xfrm>
        </p:grpSpPr>
        <p:pic>
          <p:nvPicPr>
            <p:cNvPr id="1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4"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1" y="209813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5"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2"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8" y="210734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3"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0" y="2687768"/>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4"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1"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7" y="2696971"/>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93107"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98144" y="338507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04648"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09685"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9890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76351" y="3394282"/>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4"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1" y="399494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5"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2"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8" y="4004149"/>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3"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0" y="4681223"/>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4"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1"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7" y="4690426"/>
              <a:ext cx="605037"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47 Llaves"/>
            <p:cNvSpPr/>
            <p:nvPr/>
          </p:nvSpPr>
          <p:spPr>
            <a:xfrm>
              <a:off x="2483768" y="2080693"/>
              <a:ext cx="5256584" cy="32124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170" name="169 Grupo"/>
          <p:cNvGrpSpPr/>
          <p:nvPr/>
        </p:nvGrpSpPr>
        <p:grpSpPr>
          <a:xfrm>
            <a:off x="6096000" y="1735586"/>
            <a:ext cx="5376380" cy="1080120"/>
            <a:chOff x="3530218" y="2407939"/>
            <a:chExt cx="5376380" cy="1080120"/>
          </a:xfrm>
        </p:grpSpPr>
        <p:sp>
          <p:nvSpPr>
            <p:cNvPr id="16" name="15 Rectángulo"/>
            <p:cNvSpPr/>
            <p:nvPr/>
          </p:nvSpPr>
          <p:spPr>
            <a:xfrm>
              <a:off x="3530218" y="2407939"/>
              <a:ext cx="537638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latin typeface="+mj-lt"/>
                </a:rPr>
                <a:t>Proyecto</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459"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513"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186"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92"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132"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519"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773" y="2839885"/>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827"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500" y="2845460"/>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71" name="170 Grupo"/>
          <p:cNvGrpSpPr/>
          <p:nvPr/>
        </p:nvGrpSpPr>
        <p:grpSpPr>
          <a:xfrm>
            <a:off x="6096002" y="2798647"/>
            <a:ext cx="5376379" cy="1085862"/>
            <a:chOff x="3530219" y="3471000"/>
            <a:chExt cx="5376379" cy="1085862"/>
          </a:xfrm>
        </p:grpSpPr>
        <p:sp>
          <p:nvSpPr>
            <p:cNvPr id="12" name="11 Rectángulo"/>
            <p:cNvSpPr/>
            <p:nvPr/>
          </p:nvSpPr>
          <p:spPr>
            <a:xfrm>
              <a:off x="4728641" y="3476742"/>
              <a:ext cx="119590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3" name="12 Rectángulo"/>
            <p:cNvSpPr/>
            <p:nvPr/>
          </p:nvSpPr>
          <p:spPr>
            <a:xfrm>
              <a:off x="5924541" y="3471000"/>
              <a:ext cx="1195508" cy="1085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4" name="13 Rectángulo"/>
            <p:cNvSpPr/>
            <p:nvPr/>
          </p:nvSpPr>
          <p:spPr>
            <a:xfrm>
              <a:off x="7120049" y="3480793"/>
              <a:ext cx="1786549" cy="1076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5" name="14 Rectángulo"/>
            <p:cNvSpPr/>
            <p:nvPr/>
          </p:nvSpPr>
          <p:spPr>
            <a:xfrm>
              <a:off x="3530219" y="3476742"/>
              <a:ext cx="119842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5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96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3"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7246"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3914263"/>
              <a:ext cx="46067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5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685" y="3908688"/>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97" y="3914263"/>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43" name="142 Grupo"/>
          <p:cNvGrpSpPr/>
          <p:nvPr/>
        </p:nvGrpSpPr>
        <p:grpSpPr>
          <a:xfrm>
            <a:off x="3594912" y="3005726"/>
            <a:ext cx="1023355" cy="1020002"/>
            <a:chOff x="509741" y="3792396"/>
            <a:chExt cx="1325955" cy="1148772"/>
          </a:xfrm>
        </p:grpSpPr>
        <p:sp>
          <p:nvSpPr>
            <p:cNvPr id="142" name="141 Rectángulo"/>
            <p:cNvSpPr/>
            <p:nvPr/>
          </p:nvSpPr>
          <p:spPr>
            <a:xfrm>
              <a:off x="509741" y="3792396"/>
              <a:ext cx="1325955" cy="114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15" name="114 Grupo"/>
            <p:cNvGrpSpPr/>
            <p:nvPr/>
          </p:nvGrpSpPr>
          <p:grpSpPr>
            <a:xfrm>
              <a:off x="565423" y="3840075"/>
              <a:ext cx="1189140" cy="993311"/>
              <a:chOff x="546355" y="3908688"/>
              <a:chExt cx="1153209" cy="881614"/>
            </a:xfrm>
          </p:grpSpPr>
          <p:pic>
            <p:nvPicPr>
              <p:cNvPr id="7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72" name="171 Grupo"/>
          <p:cNvGrpSpPr/>
          <p:nvPr/>
        </p:nvGrpSpPr>
        <p:grpSpPr>
          <a:xfrm>
            <a:off x="6096002" y="3883051"/>
            <a:ext cx="5376379" cy="1081579"/>
            <a:chOff x="3530219" y="4555403"/>
            <a:chExt cx="5376379" cy="1081579"/>
          </a:xfrm>
        </p:grpSpPr>
        <p:sp>
          <p:nvSpPr>
            <p:cNvPr id="4" name="3 Rectángulo"/>
            <p:cNvSpPr/>
            <p:nvPr/>
          </p:nvSpPr>
          <p:spPr>
            <a:xfrm>
              <a:off x="41001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5" name="4 Rectángulo"/>
            <p:cNvSpPr/>
            <p:nvPr/>
          </p:nvSpPr>
          <p:spPr>
            <a:xfrm>
              <a:off x="47261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 name="5 Rectángulo"/>
            <p:cNvSpPr/>
            <p:nvPr/>
          </p:nvSpPr>
          <p:spPr>
            <a:xfrm>
              <a:off x="52960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7" name="6 Rectángulo"/>
            <p:cNvSpPr/>
            <p:nvPr/>
          </p:nvSpPr>
          <p:spPr>
            <a:xfrm>
              <a:off x="592453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8" name="7 Rectángulo"/>
            <p:cNvSpPr/>
            <p:nvPr/>
          </p:nvSpPr>
          <p:spPr>
            <a:xfrm>
              <a:off x="649442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9" name="8 Rectángulo"/>
            <p:cNvSpPr/>
            <p:nvPr/>
          </p:nvSpPr>
          <p:spPr>
            <a:xfrm>
              <a:off x="7115384" y="4555403"/>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0" name="9 Rectángulo"/>
            <p:cNvSpPr/>
            <p:nvPr/>
          </p:nvSpPr>
          <p:spPr>
            <a:xfrm>
              <a:off x="7685271" y="4555403"/>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1" name="10 Rectángulo"/>
            <p:cNvSpPr/>
            <p:nvPr/>
          </p:nvSpPr>
          <p:spPr>
            <a:xfrm>
              <a:off x="8306303"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7" name="66 Rectángulo"/>
            <p:cNvSpPr/>
            <p:nvPr/>
          </p:nvSpPr>
          <p:spPr>
            <a:xfrm>
              <a:off x="35302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4988808"/>
              <a:ext cx="403418"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347"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626"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6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675" y="4937812"/>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813" y="4943387"/>
              <a:ext cx="504054" cy="50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99" name="98 Flecha derecha"/>
          <p:cNvSpPr/>
          <p:nvPr/>
        </p:nvSpPr>
        <p:spPr>
          <a:xfrm>
            <a:off x="4761775" y="1803983"/>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Product</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sp>
        <p:nvSpPr>
          <p:cNvPr id="114" name="113 Flecha derecha"/>
          <p:cNvSpPr/>
          <p:nvPr/>
        </p:nvSpPr>
        <p:spPr>
          <a:xfrm>
            <a:off x="4742538" y="2889845"/>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Release</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grpSp>
        <p:nvGrpSpPr>
          <p:cNvPr id="145" name="144 Grupo"/>
          <p:cNvGrpSpPr/>
          <p:nvPr/>
        </p:nvGrpSpPr>
        <p:grpSpPr>
          <a:xfrm>
            <a:off x="3598696" y="4182463"/>
            <a:ext cx="1018806" cy="1065219"/>
            <a:chOff x="552231" y="5013176"/>
            <a:chExt cx="1202332" cy="1152128"/>
          </a:xfrm>
        </p:grpSpPr>
        <p:sp>
          <p:nvSpPr>
            <p:cNvPr id="144" name="143 Rectángulo"/>
            <p:cNvSpPr/>
            <p:nvPr/>
          </p:nvSpPr>
          <p:spPr>
            <a:xfrm>
              <a:off x="552231" y="5013176"/>
              <a:ext cx="120233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6" name="145 Flecha derecha"/>
          <p:cNvSpPr/>
          <p:nvPr/>
        </p:nvSpPr>
        <p:spPr>
          <a:xfrm>
            <a:off x="4759088" y="4025729"/>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p>
          <a:p>
            <a:pPr algn="ctr"/>
            <a:r>
              <a:rPr lang="es-MX" sz="1600" dirty="0" err="1">
                <a:solidFill>
                  <a:schemeClr val="tx1"/>
                </a:solidFill>
                <a:latin typeface="+mj-lt"/>
              </a:rPr>
              <a:t>Backlog</a:t>
            </a:r>
            <a:endParaRPr lang="es-AR" sz="1600" dirty="0">
              <a:solidFill>
                <a:schemeClr val="tx1"/>
              </a:solidFill>
              <a:latin typeface="+mj-lt"/>
            </a:endParaRPr>
          </a:p>
        </p:txBody>
      </p:sp>
      <p:grpSp>
        <p:nvGrpSpPr>
          <p:cNvPr id="147" name="146 Grupo"/>
          <p:cNvGrpSpPr/>
          <p:nvPr/>
        </p:nvGrpSpPr>
        <p:grpSpPr>
          <a:xfrm>
            <a:off x="6145885" y="2890643"/>
            <a:ext cx="1040007" cy="867289"/>
            <a:chOff x="509741" y="3792396"/>
            <a:chExt cx="1325955" cy="1148772"/>
          </a:xfrm>
        </p:grpSpPr>
        <p:sp>
          <p:nvSpPr>
            <p:cNvPr id="148" name="147 Rectángulo"/>
            <p:cNvSpPr/>
            <p:nvPr/>
          </p:nvSpPr>
          <p:spPr>
            <a:xfrm>
              <a:off x="509741" y="3792396"/>
              <a:ext cx="1325955" cy="1148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49" name="148 Grupo"/>
            <p:cNvGrpSpPr/>
            <p:nvPr/>
          </p:nvGrpSpPr>
          <p:grpSpPr>
            <a:xfrm>
              <a:off x="565423" y="3840075"/>
              <a:ext cx="1189140" cy="993311"/>
              <a:chOff x="546355" y="3908688"/>
              <a:chExt cx="1153209" cy="881614"/>
            </a:xfrm>
          </p:grpSpPr>
          <p:pic>
            <p:nvPicPr>
              <p:cNvPr id="15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3"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59"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162" name="161 Grupo"/>
          <p:cNvGrpSpPr/>
          <p:nvPr/>
        </p:nvGrpSpPr>
        <p:grpSpPr>
          <a:xfrm>
            <a:off x="6182868" y="3961645"/>
            <a:ext cx="471951" cy="925849"/>
            <a:chOff x="552231" y="5013176"/>
            <a:chExt cx="1202332" cy="1152128"/>
          </a:xfrm>
        </p:grpSpPr>
        <p:sp>
          <p:nvSpPr>
            <p:cNvPr id="163" name="162 Rectángulo"/>
            <p:cNvSpPr/>
            <p:nvPr/>
          </p:nvSpPr>
          <p:spPr>
            <a:xfrm>
              <a:off x="552231" y="5013176"/>
              <a:ext cx="1202332"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4"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5"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8"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Marcador de fecha 1">
            <a:extLst>
              <a:ext uri="{FF2B5EF4-FFF2-40B4-BE49-F238E27FC236}">
                <a16:creationId xmlns:a16="http://schemas.microsoft.com/office/drawing/2014/main" id="{EFC6937E-B09B-C341-93E4-E10044D2AF6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896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14" grpId="0" animBg="1"/>
      <p:bldP spid="1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endParaRPr lang="es-AR" dirty="0"/>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a:xfrm>
            <a:off x="280219" y="2815225"/>
            <a:ext cx="2232248" cy="1602480"/>
          </a:xfrm>
        </p:spPr>
        <p:txBody>
          <a:bodyPr/>
          <a:lstStyle/>
          <a:p>
            <a:r>
              <a:rPr lang="es-MX" dirty="0"/>
              <a:t>Artefactos - SCRUM</a:t>
            </a:r>
            <a:endParaRPr lang="es-AR" dirty="0"/>
          </a:p>
        </p:txBody>
      </p:sp>
      <p:sp>
        <p:nvSpPr>
          <p:cNvPr id="7" name="6 Cubo"/>
          <p:cNvSpPr/>
          <p:nvPr/>
        </p:nvSpPr>
        <p:spPr>
          <a:xfrm>
            <a:off x="3688226" y="1291215"/>
            <a:ext cx="2088232" cy="4248472"/>
          </a:xfrm>
          <a:prstGeom prst="cube">
            <a:avLst>
              <a:gd name="adj" fmla="val 140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3832242" y="164269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6" name="45 Rectángulo"/>
          <p:cNvSpPr/>
          <p:nvPr/>
        </p:nvSpPr>
        <p:spPr>
          <a:xfrm>
            <a:off x="3832242" y="2083303"/>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7" name="46 Rectángulo"/>
          <p:cNvSpPr/>
          <p:nvPr/>
        </p:nvSpPr>
        <p:spPr>
          <a:xfrm>
            <a:off x="3832242" y="2515351"/>
            <a:ext cx="151216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8" name="47 Rectángulo"/>
          <p:cNvSpPr/>
          <p:nvPr/>
        </p:nvSpPr>
        <p:spPr>
          <a:xfrm>
            <a:off x="3832242" y="323543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49" name="48 Rectángulo"/>
          <p:cNvSpPr/>
          <p:nvPr/>
        </p:nvSpPr>
        <p:spPr>
          <a:xfrm>
            <a:off x="3832242" y="4027519"/>
            <a:ext cx="1512168" cy="75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0" name="49 Rectángulo"/>
          <p:cNvSpPr/>
          <p:nvPr/>
        </p:nvSpPr>
        <p:spPr>
          <a:xfrm>
            <a:off x="3835142" y="4828147"/>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1" name="50 Rectángulo"/>
          <p:cNvSpPr/>
          <p:nvPr/>
        </p:nvSpPr>
        <p:spPr>
          <a:xfrm>
            <a:off x="3832242" y="3667479"/>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Elemento del PB</a:t>
            </a:r>
          </a:p>
        </p:txBody>
      </p:sp>
      <p:sp>
        <p:nvSpPr>
          <p:cNvPr id="57" name="56 Rectángulo"/>
          <p:cNvSpPr/>
          <p:nvPr/>
        </p:nvSpPr>
        <p:spPr>
          <a:xfrm>
            <a:off x="6096000" y="1315334"/>
            <a:ext cx="1512168" cy="75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75000"/>
                  </a:schemeClr>
                </a:solidFill>
              </a:rPr>
              <a:t>Épica</a:t>
            </a:r>
          </a:p>
        </p:txBody>
      </p:sp>
      <p:sp>
        <p:nvSpPr>
          <p:cNvPr id="58" name="57 Rectángulo redondeado"/>
          <p:cNvSpPr/>
          <p:nvPr/>
        </p:nvSpPr>
        <p:spPr>
          <a:xfrm>
            <a:off x="8040216" y="1302194"/>
            <a:ext cx="1224136" cy="509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59" name="58 Rectángulo redondeado"/>
          <p:cNvSpPr/>
          <p:nvPr/>
        </p:nvSpPr>
        <p:spPr>
          <a:xfrm>
            <a:off x="8040216" y="1916942"/>
            <a:ext cx="1224136" cy="41428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0" name="59 Rectángulo redondeado"/>
          <p:cNvSpPr/>
          <p:nvPr/>
        </p:nvSpPr>
        <p:spPr>
          <a:xfrm>
            <a:off x="8015470" y="2429562"/>
            <a:ext cx="1224136" cy="5131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sp>
        <p:nvSpPr>
          <p:cNvPr id="61" name="60 Rectángulo redondeado"/>
          <p:cNvSpPr/>
          <p:nvPr/>
        </p:nvSpPr>
        <p:spPr>
          <a:xfrm>
            <a:off x="8040216" y="3052670"/>
            <a:ext cx="1224136" cy="45701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Historia de Usuario</a:t>
            </a:r>
            <a:endParaRPr lang="es-AR" sz="1200" dirty="0">
              <a:solidFill>
                <a:schemeClr val="tx2">
                  <a:lumMod val="75000"/>
                </a:schemeClr>
              </a:solidFill>
            </a:endParaRPr>
          </a:p>
        </p:txBody>
      </p:sp>
      <p:cxnSp>
        <p:nvCxnSpPr>
          <p:cNvPr id="63" name="62 Conector angular"/>
          <p:cNvCxnSpPr>
            <a:stCxn id="57" idx="3"/>
            <a:endCxn id="58" idx="1"/>
          </p:cNvCxnSpPr>
          <p:nvPr/>
        </p:nvCxnSpPr>
        <p:spPr>
          <a:xfrm flipV="1">
            <a:off x="7608168" y="1556902"/>
            <a:ext cx="432048" cy="1361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64 Conector angular"/>
          <p:cNvCxnSpPr>
            <a:stCxn id="57" idx="3"/>
            <a:endCxn id="59" idx="1"/>
          </p:cNvCxnSpPr>
          <p:nvPr/>
        </p:nvCxnSpPr>
        <p:spPr>
          <a:xfrm>
            <a:off x="7608168" y="1693078"/>
            <a:ext cx="432048" cy="43100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66 Conector angular"/>
          <p:cNvCxnSpPr>
            <a:stCxn id="57" idx="3"/>
            <a:endCxn id="60" idx="1"/>
          </p:cNvCxnSpPr>
          <p:nvPr/>
        </p:nvCxnSpPr>
        <p:spPr>
          <a:xfrm>
            <a:off x="7608168" y="1693078"/>
            <a:ext cx="407302" cy="9930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angular"/>
          <p:cNvCxnSpPr>
            <a:stCxn id="57" idx="3"/>
            <a:endCxn id="61" idx="1"/>
          </p:cNvCxnSpPr>
          <p:nvPr/>
        </p:nvCxnSpPr>
        <p:spPr>
          <a:xfrm>
            <a:off x="7608168" y="1693078"/>
            <a:ext cx="432048" cy="158809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69 Rectángulo"/>
          <p:cNvSpPr/>
          <p:nvPr/>
        </p:nvSpPr>
        <p:spPr>
          <a:xfrm>
            <a:off x="9912424" y="1315334"/>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1" name="70 Rectángulo"/>
          <p:cNvSpPr/>
          <p:nvPr/>
        </p:nvSpPr>
        <p:spPr>
          <a:xfrm>
            <a:off x="9912424" y="1616138"/>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2" name="71 Rectángulo"/>
          <p:cNvSpPr/>
          <p:nvPr/>
        </p:nvSpPr>
        <p:spPr>
          <a:xfrm>
            <a:off x="9912424" y="1935966"/>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sp>
        <p:nvSpPr>
          <p:cNvPr id="73" name="72 Rectángulo"/>
          <p:cNvSpPr/>
          <p:nvPr/>
        </p:nvSpPr>
        <p:spPr>
          <a:xfrm>
            <a:off x="9912424" y="2236770"/>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lumMod val="75000"/>
                  </a:schemeClr>
                </a:solidFill>
              </a:rPr>
              <a:t>Tarea</a:t>
            </a:r>
            <a:endParaRPr lang="es-AR" sz="1200" dirty="0">
              <a:solidFill>
                <a:schemeClr val="tx2">
                  <a:lumMod val="75000"/>
                </a:schemeClr>
              </a:solidFill>
            </a:endParaRPr>
          </a:p>
        </p:txBody>
      </p:sp>
      <p:cxnSp>
        <p:nvCxnSpPr>
          <p:cNvPr id="75" name="74 Conector angular"/>
          <p:cNvCxnSpPr>
            <a:stCxn id="58" idx="3"/>
            <a:endCxn id="70" idx="1"/>
          </p:cNvCxnSpPr>
          <p:nvPr/>
        </p:nvCxnSpPr>
        <p:spPr>
          <a:xfrm flipV="1">
            <a:off x="9264352" y="1436118"/>
            <a:ext cx="648072" cy="1207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76 Conector angular"/>
          <p:cNvCxnSpPr>
            <a:stCxn id="58" idx="3"/>
            <a:endCxn id="71" idx="1"/>
          </p:cNvCxnSpPr>
          <p:nvPr/>
        </p:nvCxnSpPr>
        <p:spPr>
          <a:xfrm>
            <a:off x="9264352" y="1556902"/>
            <a:ext cx="648072" cy="1800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78 Conector angular"/>
          <p:cNvCxnSpPr>
            <a:stCxn id="58" idx="3"/>
            <a:endCxn id="72" idx="1"/>
          </p:cNvCxnSpPr>
          <p:nvPr/>
        </p:nvCxnSpPr>
        <p:spPr>
          <a:xfrm>
            <a:off x="9264352" y="1556902"/>
            <a:ext cx="648072" cy="49984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80 Conector angular"/>
          <p:cNvCxnSpPr>
            <a:stCxn id="58" idx="3"/>
            <a:endCxn id="73" idx="1"/>
          </p:cNvCxnSpPr>
          <p:nvPr/>
        </p:nvCxnSpPr>
        <p:spPr>
          <a:xfrm>
            <a:off x="9264352" y="1556902"/>
            <a:ext cx="648072" cy="80065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FCAFD79E-D212-074E-B1E8-A7FACF1455F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4467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77778E-7 4.81379E-6 L 0.29913 -0.3803 " pathEditMode="relative" rAng="0" ptsTypes="AA">
                                      <p:cBhvr>
                                        <p:cTn id="6" dur="2000" fill="hold"/>
                                        <p:tgtEl>
                                          <p:spTgt spid="49"/>
                                        </p:tgtEl>
                                        <p:attrNameLst>
                                          <p:attrName>ppt_x</p:attrName>
                                          <p:attrName>ppt_y</p:attrName>
                                        </p:attrNameLst>
                                      </p:cBhvr>
                                      <p:rCtr x="14948" y="-190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58" grpId="0" animBg="1"/>
      <p:bldP spid="59" grpId="0" animBg="1"/>
      <p:bldP spid="60" grpId="0" animBg="1"/>
      <p:bldP spid="61" grpId="0" animBg="1"/>
      <p:bldP spid="70" grpId="0" animBg="1"/>
      <p:bldP spid="71" grpId="0" animBg="1"/>
      <p:bldP spid="72"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a:xfrm>
            <a:off x="10634135" y="6356350"/>
            <a:ext cx="1530927" cy="365125"/>
          </a:xfrm>
        </p:spPr>
        <p:txBody>
          <a:bodyPr/>
          <a:lstStyle/>
          <a:p>
            <a:fld id="{ED6A4FC0-0233-4619-B54B-7E580E11935D}" type="slidenum">
              <a:rPr lang="es-AR" smtClean="0"/>
              <a:pPr/>
              <a:t>5</a:t>
            </a:fld>
            <a:endParaRPr lang="es-AR"/>
          </a:p>
        </p:txBody>
      </p:sp>
      <p:sp>
        <p:nvSpPr>
          <p:cNvPr id="6" name="5 Título"/>
          <p:cNvSpPr>
            <a:spLocks noGrp="1"/>
          </p:cNvSpPr>
          <p:nvPr>
            <p:ph type="title"/>
          </p:nvPr>
        </p:nvSpPr>
        <p:spPr/>
        <p:txBody>
          <a:bodyPr/>
          <a:lstStyle/>
          <a:p>
            <a:r>
              <a:rPr lang="es-AR" dirty="0"/>
              <a:t>¿Quiénes hacen software?</a:t>
            </a:r>
          </a:p>
        </p:txBody>
      </p:sp>
      <p:pic>
        <p:nvPicPr>
          <p:cNvPr id="15" name="Picture 2" descr="http://t1.gstatic.com/images?q=tbn:ANd9GcTij6xa8XlL66qRiGwwQn4RqWDkdhrb-fCSf91yPRHP4kxxq_L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408" y="966603"/>
            <a:ext cx="3697222" cy="230425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t3.gstatic.com/images?q=tbn:ANd9GcS-gcWY6QLF0Lk52M6-b1NWtogJ6jBMiGkIM-FbAE--cBb7Hcv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993" y="2653364"/>
            <a:ext cx="3844713" cy="21602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4C67C5ED-4E57-3046-84AC-6568B4BE3286}"/>
              </a:ext>
            </a:extLst>
          </p:cNvPr>
          <p:cNvGrpSpPr/>
          <p:nvPr/>
        </p:nvGrpSpPr>
        <p:grpSpPr>
          <a:xfrm>
            <a:off x="7845981" y="3997986"/>
            <a:ext cx="3425300" cy="2090061"/>
            <a:chOff x="6768742" y="3559575"/>
            <a:chExt cx="3425300" cy="2090061"/>
          </a:xfrm>
        </p:grpSpPr>
        <p:pic>
          <p:nvPicPr>
            <p:cNvPr id="8" name="Imagen 7">
              <a:extLst>
                <a:ext uri="{FF2B5EF4-FFF2-40B4-BE49-F238E27FC236}">
                  <a16:creationId xmlns:a16="http://schemas.microsoft.com/office/drawing/2014/main" id="{C6D8ABEC-2F16-9E46-BC24-996D1D2844FD}"/>
                </a:ext>
              </a:extLst>
            </p:cNvPr>
            <p:cNvPicPr>
              <a:picLocks noChangeAspect="1"/>
            </p:cNvPicPr>
            <p:nvPr/>
          </p:nvPicPr>
          <p:blipFill>
            <a:blip r:embed="rId5"/>
            <a:stretch>
              <a:fillRect/>
            </a:stretch>
          </p:blipFill>
          <p:spPr>
            <a:xfrm>
              <a:off x="6768742" y="3559575"/>
              <a:ext cx="3425300" cy="2025395"/>
            </a:xfrm>
            <a:prstGeom prst="rect">
              <a:avLst/>
            </a:prstGeom>
          </p:spPr>
        </p:pic>
        <p:sp>
          <p:nvSpPr>
            <p:cNvPr id="18" name="17 CuadroTexto"/>
            <p:cNvSpPr txBox="1"/>
            <p:nvPr/>
          </p:nvSpPr>
          <p:spPr>
            <a:xfrm>
              <a:off x="6860629" y="3931261"/>
              <a:ext cx="540533" cy="253916"/>
            </a:xfrm>
            <a:prstGeom prst="rect">
              <a:avLst/>
            </a:prstGeom>
            <a:noFill/>
          </p:spPr>
          <p:txBody>
            <a:bodyPr wrap="none" rtlCol="0">
              <a:spAutoFit/>
            </a:bodyPr>
            <a:lstStyle/>
            <a:p>
              <a:r>
                <a:rPr lang="es-AR" sz="1050" dirty="0" err="1"/>
                <a:t>Tester</a:t>
              </a:r>
              <a:endParaRPr lang="es-AR" sz="1050" dirty="0"/>
            </a:p>
          </p:txBody>
        </p:sp>
        <p:sp>
          <p:nvSpPr>
            <p:cNvPr id="19" name="18 CuadroTexto"/>
            <p:cNvSpPr txBox="1"/>
            <p:nvPr/>
          </p:nvSpPr>
          <p:spPr>
            <a:xfrm>
              <a:off x="7508884" y="3624241"/>
              <a:ext cx="633507" cy="253916"/>
            </a:xfrm>
            <a:prstGeom prst="rect">
              <a:avLst/>
            </a:prstGeom>
            <a:noFill/>
          </p:spPr>
          <p:txBody>
            <a:bodyPr wrap="none" rtlCol="0">
              <a:spAutoFit/>
            </a:bodyPr>
            <a:lstStyle/>
            <a:p>
              <a:r>
                <a:rPr lang="es-AR" sz="1050" dirty="0"/>
                <a:t>Analista</a:t>
              </a:r>
            </a:p>
          </p:txBody>
        </p:sp>
        <p:sp>
          <p:nvSpPr>
            <p:cNvPr id="20" name="19 CuadroTexto"/>
            <p:cNvSpPr txBox="1"/>
            <p:nvPr/>
          </p:nvSpPr>
          <p:spPr>
            <a:xfrm>
              <a:off x="9254361" y="3827839"/>
              <a:ext cx="939681" cy="253916"/>
            </a:xfrm>
            <a:prstGeom prst="rect">
              <a:avLst/>
            </a:prstGeom>
            <a:noFill/>
          </p:spPr>
          <p:txBody>
            <a:bodyPr wrap="none" rtlCol="0">
              <a:spAutoFit/>
            </a:bodyPr>
            <a:lstStyle/>
            <a:p>
              <a:r>
                <a:rPr lang="es-AR" sz="1050" dirty="0"/>
                <a:t>Desarrollador</a:t>
              </a:r>
            </a:p>
          </p:txBody>
        </p:sp>
        <p:sp>
          <p:nvSpPr>
            <p:cNvPr id="21" name="20 CuadroTexto"/>
            <p:cNvSpPr txBox="1"/>
            <p:nvPr/>
          </p:nvSpPr>
          <p:spPr>
            <a:xfrm>
              <a:off x="8616543" y="3590340"/>
              <a:ext cx="470000" cy="253916"/>
            </a:xfrm>
            <a:prstGeom prst="rect">
              <a:avLst/>
            </a:prstGeom>
            <a:noFill/>
          </p:spPr>
          <p:txBody>
            <a:bodyPr wrap="none" rtlCol="0">
              <a:spAutoFit/>
            </a:bodyPr>
            <a:lstStyle/>
            <a:p>
              <a:r>
                <a:rPr lang="es-AR" sz="1050" dirty="0"/>
                <a:t>Líder</a:t>
              </a:r>
            </a:p>
          </p:txBody>
        </p:sp>
        <p:sp>
          <p:nvSpPr>
            <p:cNvPr id="22" name="19 CuadroTexto">
              <a:extLst>
                <a:ext uri="{FF2B5EF4-FFF2-40B4-BE49-F238E27FC236}">
                  <a16:creationId xmlns:a16="http://schemas.microsoft.com/office/drawing/2014/main" id="{7E5E4EA7-54BD-D44B-9199-D0492A97CDB0}"/>
                </a:ext>
              </a:extLst>
            </p:cNvPr>
            <p:cNvSpPr txBox="1"/>
            <p:nvPr/>
          </p:nvSpPr>
          <p:spPr>
            <a:xfrm>
              <a:off x="7807701" y="5395720"/>
              <a:ext cx="939681" cy="253916"/>
            </a:xfrm>
            <a:prstGeom prst="rect">
              <a:avLst/>
            </a:prstGeom>
            <a:noFill/>
          </p:spPr>
          <p:txBody>
            <a:bodyPr wrap="none" rtlCol="0">
              <a:spAutoFit/>
            </a:bodyPr>
            <a:lstStyle/>
            <a:p>
              <a:r>
                <a:rPr lang="es-AR" sz="1050" dirty="0"/>
                <a:t>Desarrollador</a:t>
              </a:r>
            </a:p>
          </p:txBody>
        </p:sp>
      </p:grpSp>
      <p:sp>
        <p:nvSpPr>
          <p:cNvPr id="2" name="Marcador de fecha 1">
            <a:extLst>
              <a:ext uri="{FF2B5EF4-FFF2-40B4-BE49-F238E27FC236}">
                <a16:creationId xmlns:a16="http://schemas.microsoft.com/office/drawing/2014/main" id="{CC5CF65B-4362-C04B-99D2-D673AB440E7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9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3"/>
          <p:cNvPicPr>
            <a:picLocks noGrp="1" noChangeAspect="1"/>
          </p:cNvPicPr>
          <p:nvPr>
            <p:ph idx="1"/>
          </p:nvPr>
        </p:nvPicPr>
        <p:blipFill>
          <a:blip r:embed="rId2"/>
          <a:srcRect l="-11934" r="-11934"/>
          <a:stretch>
            <a:fillRect/>
          </a:stretch>
        </p:blipFill>
        <p:spPr>
          <a:xfrm>
            <a:off x="3005665" y="1282687"/>
            <a:ext cx="7139136" cy="4283482"/>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lstStyle/>
          <a:p>
            <a:r>
              <a:rPr lang="es-MX" dirty="0"/>
              <a:t>Artefactos - SCRUM</a:t>
            </a:r>
            <a:endParaRPr lang="es-AR" dirty="0"/>
          </a:p>
        </p:txBody>
      </p:sp>
      <p:sp>
        <p:nvSpPr>
          <p:cNvPr id="8" name="CuadroTexto 1"/>
          <p:cNvSpPr txBox="1"/>
          <p:nvPr/>
        </p:nvSpPr>
        <p:spPr>
          <a:xfrm>
            <a:off x="9718323" y="5225298"/>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127903" y="939171"/>
            <a:ext cx="1271695" cy="369332"/>
          </a:xfrm>
          <a:prstGeom prst="rect">
            <a:avLst/>
          </a:prstGeom>
          <a:noFill/>
        </p:spPr>
        <p:txBody>
          <a:bodyPr wrap="none" rtlCol="0">
            <a:spAutoFit/>
          </a:bodyPr>
          <a:lstStyle/>
          <a:p>
            <a:r>
              <a:rPr lang="es-MX" dirty="0" err="1"/>
              <a:t>Dashboard</a:t>
            </a:r>
            <a:endParaRPr lang="es-AR" dirty="0"/>
          </a:p>
        </p:txBody>
      </p:sp>
      <p:sp>
        <p:nvSpPr>
          <p:cNvPr id="3" name="Marcador de fecha 2">
            <a:extLst>
              <a:ext uri="{FF2B5EF4-FFF2-40B4-BE49-F238E27FC236}">
                <a16:creationId xmlns:a16="http://schemas.microsoft.com/office/drawing/2014/main" id="{CE350068-AF9B-C447-B997-AFFA2DBC7D6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32602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3"/>
          <p:cNvPicPr>
            <a:picLocks noGrp="1" noChangeAspect="1"/>
          </p:cNvPicPr>
          <p:nvPr>
            <p:ph idx="1"/>
          </p:nvPr>
        </p:nvPicPr>
        <p:blipFill>
          <a:blip r:embed="rId2"/>
          <a:srcRect l="-12357" r="-12357"/>
          <a:stretch>
            <a:fillRect/>
          </a:stretch>
        </p:blipFill>
        <p:spPr>
          <a:xfrm>
            <a:off x="3200401" y="1202790"/>
            <a:ext cx="6875955" cy="4125573"/>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51</a:t>
            </a:fld>
            <a:endParaRPr lang="es-AR"/>
          </a:p>
        </p:txBody>
      </p:sp>
      <p:sp>
        <p:nvSpPr>
          <p:cNvPr id="2" name="1 Título"/>
          <p:cNvSpPr>
            <a:spLocks noGrp="1"/>
          </p:cNvSpPr>
          <p:nvPr>
            <p:ph type="title"/>
          </p:nvPr>
        </p:nvSpPr>
        <p:spPr/>
        <p:txBody>
          <a:bodyPr/>
          <a:lstStyle/>
          <a:p>
            <a:r>
              <a:rPr lang="es-MX" dirty="0"/>
              <a:t>Artefactos - SCRUM</a:t>
            </a:r>
            <a:endParaRPr lang="es-AR" dirty="0"/>
          </a:p>
        </p:txBody>
      </p:sp>
      <p:sp>
        <p:nvSpPr>
          <p:cNvPr id="8" name="CuadroTexto 1"/>
          <p:cNvSpPr txBox="1"/>
          <p:nvPr/>
        </p:nvSpPr>
        <p:spPr>
          <a:xfrm>
            <a:off x="9662027" y="5222650"/>
            <a:ext cx="1944216" cy="792088"/>
          </a:xfrm>
          <a:prstGeom prst="rect">
            <a:avLst/>
          </a:prstGeom>
          <a:noFill/>
        </p:spPr>
        <p:txBody>
          <a:bodyPr wrap="square" rtlCol="0">
            <a:spAutoFit/>
          </a:bodyPr>
          <a:lstStyle/>
          <a:p>
            <a:r>
              <a:rPr lang="es-ES" sz="1100" dirty="0" err="1"/>
              <a:t>Scrum</a:t>
            </a:r>
            <a:r>
              <a:rPr lang="es-ES" sz="1100" dirty="0"/>
              <a:t> and XP </a:t>
            </a:r>
            <a:r>
              <a:rPr lang="es-ES" sz="1100" dirty="0" err="1"/>
              <a:t>from</a:t>
            </a:r>
            <a:r>
              <a:rPr lang="es-ES" sz="1100" dirty="0"/>
              <a:t> </a:t>
            </a:r>
            <a:r>
              <a:rPr lang="es-ES" sz="1100" dirty="0" err="1"/>
              <a:t>the</a:t>
            </a:r>
            <a:r>
              <a:rPr lang="es-ES" sz="1100" dirty="0"/>
              <a:t> </a:t>
            </a:r>
            <a:r>
              <a:rPr lang="es-ES" sz="1100" dirty="0" err="1"/>
              <a:t>Trenches</a:t>
            </a:r>
            <a:r>
              <a:rPr lang="es-ES" sz="1100" dirty="0"/>
              <a:t>: </a:t>
            </a:r>
            <a:r>
              <a:rPr lang="es-ES" sz="1100" dirty="0" err="1"/>
              <a:t>How</a:t>
            </a:r>
            <a:r>
              <a:rPr lang="es-ES" sz="1100" dirty="0"/>
              <a:t> </a:t>
            </a:r>
            <a:r>
              <a:rPr lang="es-ES" sz="1100" dirty="0" err="1"/>
              <a:t>we</a:t>
            </a:r>
            <a:r>
              <a:rPr lang="es-ES" sz="1100" dirty="0"/>
              <a:t> do </a:t>
            </a:r>
            <a:r>
              <a:rPr lang="es-ES" sz="1100" dirty="0" err="1"/>
              <a:t>Scrum</a:t>
            </a:r>
            <a:r>
              <a:rPr lang="es-ES" sz="1100" dirty="0"/>
              <a:t>, </a:t>
            </a:r>
            <a:r>
              <a:rPr lang="es-ES" sz="1100" dirty="0" err="1"/>
              <a:t>Henrik</a:t>
            </a:r>
            <a:r>
              <a:rPr lang="es-ES" sz="1100" dirty="0"/>
              <a:t> </a:t>
            </a:r>
            <a:r>
              <a:rPr lang="es-ES" sz="1100" dirty="0" err="1"/>
              <a:t>Kniberg</a:t>
            </a:r>
            <a:r>
              <a:rPr lang="es-ES" sz="1100" dirty="0"/>
              <a:t>,</a:t>
            </a:r>
          </a:p>
          <a:p>
            <a:r>
              <a:rPr lang="es-ES" sz="1100" dirty="0"/>
              <a:t>http://</a:t>
            </a:r>
            <a:r>
              <a:rPr lang="es-ES" sz="1100" dirty="0" err="1"/>
              <a:t>www.infoq.com</a:t>
            </a:r>
            <a:r>
              <a:rPr lang="es-ES" sz="1100" dirty="0"/>
              <a:t>/ </a:t>
            </a:r>
          </a:p>
        </p:txBody>
      </p:sp>
      <p:sp>
        <p:nvSpPr>
          <p:cNvPr id="9" name="8 CuadroTexto"/>
          <p:cNvSpPr txBox="1"/>
          <p:nvPr/>
        </p:nvSpPr>
        <p:spPr>
          <a:xfrm>
            <a:off x="10327214" y="939171"/>
            <a:ext cx="1271695" cy="369332"/>
          </a:xfrm>
          <a:prstGeom prst="rect">
            <a:avLst/>
          </a:prstGeom>
          <a:noFill/>
        </p:spPr>
        <p:txBody>
          <a:bodyPr wrap="none" rtlCol="0">
            <a:spAutoFit/>
          </a:bodyPr>
          <a:lstStyle/>
          <a:p>
            <a:r>
              <a:rPr lang="es-MX" dirty="0" err="1"/>
              <a:t>Dashboard</a:t>
            </a:r>
            <a:endParaRPr lang="es-AR" dirty="0"/>
          </a:p>
        </p:txBody>
      </p:sp>
      <p:sp>
        <p:nvSpPr>
          <p:cNvPr id="3" name="Marcador de fecha 2">
            <a:extLst>
              <a:ext uri="{FF2B5EF4-FFF2-40B4-BE49-F238E27FC236}">
                <a16:creationId xmlns:a16="http://schemas.microsoft.com/office/drawing/2014/main" id="{1AA9EA1C-33BB-3B4E-8265-F91420E3FA7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87142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52</a:t>
            </a:fld>
            <a:endParaRPr lang="es-AR" dirty="0"/>
          </a:p>
        </p:txBody>
      </p:sp>
      <p:sp>
        <p:nvSpPr>
          <p:cNvPr id="2" name="1 Título"/>
          <p:cNvSpPr>
            <a:spLocks noGrp="1"/>
          </p:cNvSpPr>
          <p:nvPr>
            <p:ph type="title"/>
          </p:nvPr>
        </p:nvSpPr>
        <p:spPr/>
        <p:txBody>
          <a:bodyPr>
            <a:normAutofit/>
          </a:bodyPr>
          <a:lstStyle/>
          <a:p>
            <a:r>
              <a:rPr lang="es-MX" dirty="0"/>
              <a:t>Control y Seguimiento en el Sprint</a:t>
            </a:r>
            <a:endParaRPr lang="es-AR" dirty="0"/>
          </a:p>
        </p:txBody>
      </p:sp>
      <p:sp>
        <p:nvSpPr>
          <p:cNvPr id="7" name="6 Rectángulo"/>
          <p:cNvSpPr/>
          <p:nvPr/>
        </p:nvSpPr>
        <p:spPr>
          <a:xfrm>
            <a:off x="9580560" y="3184254"/>
            <a:ext cx="504056" cy="46805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p:cNvSpPr/>
          <p:nvPr/>
        </p:nvSpPr>
        <p:spPr>
          <a:xfrm>
            <a:off x="406197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1</a:t>
            </a:r>
            <a:endParaRPr lang="es-AR" dirty="0">
              <a:solidFill>
                <a:schemeClr val="tx1"/>
              </a:solidFill>
              <a:latin typeface="+mj-lt"/>
            </a:endParaRPr>
          </a:p>
        </p:txBody>
      </p:sp>
      <p:sp>
        <p:nvSpPr>
          <p:cNvPr id="10" name="9 Rectángulo"/>
          <p:cNvSpPr/>
          <p:nvPr/>
        </p:nvSpPr>
        <p:spPr>
          <a:xfrm>
            <a:off x="456603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2</a:t>
            </a:r>
            <a:endParaRPr lang="es-AR" dirty="0">
              <a:solidFill>
                <a:schemeClr val="tx1"/>
              </a:solidFill>
              <a:latin typeface="+mj-lt"/>
            </a:endParaRPr>
          </a:p>
        </p:txBody>
      </p:sp>
      <p:sp>
        <p:nvSpPr>
          <p:cNvPr id="11" name="10 Rectángulo"/>
          <p:cNvSpPr/>
          <p:nvPr/>
        </p:nvSpPr>
        <p:spPr>
          <a:xfrm>
            <a:off x="507008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3</a:t>
            </a:r>
            <a:endParaRPr lang="es-AR" dirty="0">
              <a:solidFill>
                <a:schemeClr val="tx1"/>
              </a:solidFill>
              <a:latin typeface="+mj-lt"/>
            </a:endParaRPr>
          </a:p>
        </p:txBody>
      </p:sp>
      <p:sp>
        <p:nvSpPr>
          <p:cNvPr id="12" name="11 Rectángulo"/>
          <p:cNvSpPr/>
          <p:nvPr/>
        </p:nvSpPr>
        <p:spPr>
          <a:xfrm>
            <a:off x="557414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4</a:t>
            </a:r>
          </a:p>
        </p:txBody>
      </p:sp>
      <p:sp>
        <p:nvSpPr>
          <p:cNvPr id="13" name="12 Rectángulo"/>
          <p:cNvSpPr/>
          <p:nvPr/>
        </p:nvSpPr>
        <p:spPr>
          <a:xfrm>
            <a:off x="607819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5</a:t>
            </a:r>
          </a:p>
        </p:txBody>
      </p:sp>
      <p:sp>
        <p:nvSpPr>
          <p:cNvPr id="14" name="13 Rectángulo"/>
          <p:cNvSpPr/>
          <p:nvPr/>
        </p:nvSpPr>
        <p:spPr>
          <a:xfrm>
            <a:off x="6556224"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5" name="14 Rectángulo"/>
          <p:cNvSpPr/>
          <p:nvPr/>
        </p:nvSpPr>
        <p:spPr>
          <a:xfrm>
            <a:off x="7060280"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latin typeface="+mj-lt"/>
            </a:endParaRPr>
          </a:p>
        </p:txBody>
      </p:sp>
      <p:sp>
        <p:nvSpPr>
          <p:cNvPr id="16" name="15 Rectángulo"/>
          <p:cNvSpPr/>
          <p:nvPr/>
        </p:nvSpPr>
        <p:spPr>
          <a:xfrm>
            <a:off x="756433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6</a:t>
            </a:r>
          </a:p>
        </p:txBody>
      </p:sp>
      <p:sp>
        <p:nvSpPr>
          <p:cNvPr id="17" name="16 Rectángulo"/>
          <p:cNvSpPr/>
          <p:nvPr/>
        </p:nvSpPr>
        <p:spPr>
          <a:xfrm>
            <a:off x="806839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7</a:t>
            </a:r>
            <a:endParaRPr lang="es-AR" dirty="0">
              <a:solidFill>
                <a:schemeClr val="tx1"/>
              </a:solidFill>
              <a:latin typeface="+mj-lt"/>
            </a:endParaRPr>
          </a:p>
        </p:txBody>
      </p:sp>
      <p:sp>
        <p:nvSpPr>
          <p:cNvPr id="18" name="17 Rectángulo"/>
          <p:cNvSpPr/>
          <p:nvPr/>
        </p:nvSpPr>
        <p:spPr>
          <a:xfrm>
            <a:off x="857244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mj-lt"/>
              </a:rPr>
              <a:t>8</a:t>
            </a:r>
            <a:endParaRPr lang="es-AR" dirty="0">
              <a:solidFill>
                <a:schemeClr val="tx1"/>
              </a:solidFill>
              <a:latin typeface="+mj-lt"/>
            </a:endParaRPr>
          </a:p>
        </p:txBody>
      </p:sp>
      <p:sp>
        <p:nvSpPr>
          <p:cNvPr id="19" name="18 Rectángulo"/>
          <p:cNvSpPr/>
          <p:nvPr/>
        </p:nvSpPr>
        <p:spPr>
          <a:xfrm>
            <a:off x="907650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9</a:t>
            </a:r>
          </a:p>
        </p:txBody>
      </p:sp>
      <p:sp>
        <p:nvSpPr>
          <p:cNvPr id="20" name="19 Rectángulo"/>
          <p:cNvSpPr/>
          <p:nvPr/>
        </p:nvSpPr>
        <p:spPr>
          <a:xfrm>
            <a:off x="958056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10</a:t>
            </a:r>
          </a:p>
        </p:txBody>
      </p:sp>
      <p:sp>
        <p:nvSpPr>
          <p:cNvPr id="21" name="20 Rectángulo"/>
          <p:cNvSpPr/>
          <p:nvPr/>
        </p:nvSpPr>
        <p:spPr>
          <a:xfrm>
            <a:off x="4061974" y="310627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latin typeface="+mj-lt"/>
              </a:rPr>
              <a:t>SP</a:t>
            </a:r>
          </a:p>
        </p:txBody>
      </p:sp>
      <p:sp>
        <p:nvSpPr>
          <p:cNvPr id="22" name="21 Rectángulo"/>
          <p:cNvSpPr/>
          <p:nvPr/>
        </p:nvSpPr>
        <p:spPr>
          <a:xfrm>
            <a:off x="4061974" y="3610327"/>
            <a:ext cx="504056" cy="5040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3" name="22 Rectángulo"/>
          <p:cNvSpPr/>
          <p:nvPr/>
        </p:nvSpPr>
        <p:spPr>
          <a:xfrm>
            <a:off x="4566030"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23 Rectángulo"/>
          <p:cNvSpPr/>
          <p:nvPr/>
        </p:nvSpPr>
        <p:spPr>
          <a:xfrm>
            <a:off x="5070086"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5" name="24 Rectángulo"/>
          <p:cNvSpPr/>
          <p:nvPr/>
        </p:nvSpPr>
        <p:spPr>
          <a:xfrm>
            <a:off x="5574217"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6" name="25 Rectángulo"/>
          <p:cNvSpPr/>
          <p:nvPr/>
        </p:nvSpPr>
        <p:spPr>
          <a:xfrm>
            <a:off x="6082674" y="3178279"/>
            <a:ext cx="504056" cy="936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7" name="26 Rectángulo"/>
          <p:cNvSpPr/>
          <p:nvPr/>
        </p:nvSpPr>
        <p:spPr>
          <a:xfrm>
            <a:off x="456603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8" name="27 Rectángulo"/>
          <p:cNvSpPr/>
          <p:nvPr/>
        </p:nvSpPr>
        <p:spPr>
          <a:xfrm>
            <a:off x="507075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Rectángulo"/>
          <p:cNvSpPr/>
          <p:nvPr/>
        </p:nvSpPr>
        <p:spPr>
          <a:xfrm>
            <a:off x="5574142"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Rectángulo"/>
          <p:cNvSpPr/>
          <p:nvPr/>
        </p:nvSpPr>
        <p:spPr>
          <a:xfrm>
            <a:off x="6082674"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1" name="30 Rectángulo"/>
          <p:cNvSpPr/>
          <p:nvPr/>
        </p:nvSpPr>
        <p:spPr>
          <a:xfrm>
            <a:off x="9576904" y="3106272"/>
            <a:ext cx="504056" cy="5460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SD</a:t>
            </a:r>
          </a:p>
        </p:txBody>
      </p:sp>
      <p:sp>
        <p:nvSpPr>
          <p:cNvPr id="32" name="31 Rectángulo"/>
          <p:cNvSpPr/>
          <p:nvPr/>
        </p:nvSpPr>
        <p:spPr>
          <a:xfrm>
            <a:off x="7547121" y="3178278"/>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3" name="32 Rectángulo"/>
          <p:cNvSpPr/>
          <p:nvPr/>
        </p:nvSpPr>
        <p:spPr>
          <a:xfrm>
            <a:off x="8063916"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4" name="33 Rectángulo"/>
          <p:cNvSpPr/>
          <p:nvPr/>
        </p:nvSpPr>
        <p:spPr>
          <a:xfrm>
            <a:off x="8567972" y="3184257"/>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5" name="34 Rectángulo"/>
          <p:cNvSpPr/>
          <p:nvPr/>
        </p:nvSpPr>
        <p:spPr>
          <a:xfrm>
            <a:off x="9072103"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6" name="35 Rectángulo"/>
          <p:cNvSpPr/>
          <p:nvPr/>
        </p:nvSpPr>
        <p:spPr>
          <a:xfrm>
            <a:off x="806391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7" name="36 Rectángulo"/>
          <p:cNvSpPr/>
          <p:nvPr/>
        </p:nvSpPr>
        <p:spPr>
          <a:xfrm>
            <a:off x="856863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8" name="37 Rectángulo"/>
          <p:cNvSpPr/>
          <p:nvPr/>
        </p:nvSpPr>
        <p:spPr>
          <a:xfrm>
            <a:off x="9072028"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9" name="38 Rectángulo"/>
          <p:cNvSpPr/>
          <p:nvPr/>
        </p:nvSpPr>
        <p:spPr>
          <a:xfrm>
            <a:off x="10400562" y="3144881"/>
            <a:ext cx="504056" cy="54679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mj-lt"/>
              </a:rPr>
              <a:t>SR</a:t>
            </a:r>
          </a:p>
        </p:txBody>
      </p:sp>
      <p:sp>
        <p:nvSpPr>
          <p:cNvPr id="40" name="39 Rectángulo"/>
          <p:cNvSpPr/>
          <p:nvPr/>
        </p:nvSpPr>
        <p:spPr>
          <a:xfrm>
            <a:off x="6586730"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1" name="40 Rectángulo"/>
          <p:cNvSpPr/>
          <p:nvPr/>
        </p:nvSpPr>
        <p:spPr>
          <a:xfrm>
            <a:off x="7055804"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2" name="41 CuadroTexto"/>
          <p:cNvSpPr txBox="1"/>
          <p:nvPr/>
        </p:nvSpPr>
        <p:spPr>
          <a:xfrm>
            <a:off x="4627935" y="2886640"/>
            <a:ext cx="391454" cy="261610"/>
          </a:xfrm>
          <a:prstGeom prst="rect">
            <a:avLst/>
          </a:prstGeom>
          <a:noFill/>
        </p:spPr>
        <p:txBody>
          <a:bodyPr wrap="none" rtlCol="0">
            <a:spAutoFit/>
          </a:bodyPr>
          <a:lstStyle/>
          <a:p>
            <a:r>
              <a:rPr lang="es-AR" sz="1050" dirty="0">
                <a:latin typeface="+mj-lt"/>
              </a:rPr>
              <a:t>DM</a:t>
            </a:r>
          </a:p>
        </p:txBody>
      </p:sp>
      <p:sp>
        <p:nvSpPr>
          <p:cNvPr id="43" name="42 CuadroTexto"/>
          <p:cNvSpPr txBox="1"/>
          <p:nvPr/>
        </p:nvSpPr>
        <p:spPr>
          <a:xfrm>
            <a:off x="5113431" y="2896063"/>
            <a:ext cx="391454" cy="261610"/>
          </a:xfrm>
          <a:prstGeom prst="rect">
            <a:avLst/>
          </a:prstGeom>
          <a:noFill/>
        </p:spPr>
        <p:txBody>
          <a:bodyPr wrap="none" rtlCol="0">
            <a:spAutoFit/>
          </a:bodyPr>
          <a:lstStyle/>
          <a:p>
            <a:r>
              <a:rPr lang="es-AR" sz="1050" dirty="0">
                <a:latin typeface="+mj-lt"/>
              </a:rPr>
              <a:t>DM</a:t>
            </a:r>
          </a:p>
        </p:txBody>
      </p:sp>
      <p:sp>
        <p:nvSpPr>
          <p:cNvPr id="44" name="43 CuadroTexto"/>
          <p:cNvSpPr txBox="1"/>
          <p:nvPr/>
        </p:nvSpPr>
        <p:spPr>
          <a:xfrm>
            <a:off x="5641950" y="2896063"/>
            <a:ext cx="391454" cy="261610"/>
          </a:xfrm>
          <a:prstGeom prst="rect">
            <a:avLst/>
          </a:prstGeom>
          <a:noFill/>
        </p:spPr>
        <p:txBody>
          <a:bodyPr wrap="none" rtlCol="0">
            <a:spAutoFit/>
          </a:bodyPr>
          <a:lstStyle/>
          <a:p>
            <a:r>
              <a:rPr lang="es-AR" sz="1050" dirty="0">
                <a:latin typeface="+mj-lt"/>
              </a:rPr>
              <a:t>DM</a:t>
            </a:r>
          </a:p>
        </p:txBody>
      </p:sp>
      <p:sp>
        <p:nvSpPr>
          <p:cNvPr id="45" name="44 CuadroTexto"/>
          <p:cNvSpPr txBox="1"/>
          <p:nvPr/>
        </p:nvSpPr>
        <p:spPr>
          <a:xfrm>
            <a:off x="6129277" y="2890247"/>
            <a:ext cx="391454" cy="261610"/>
          </a:xfrm>
          <a:prstGeom prst="rect">
            <a:avLst/>
          </a:prstGeom>
          <a:noFill/>
        </p:spPr>
        <p:txBody>
          <a:bodyPr wrap="none" rtlCol="0">
            <a:spAutoFit/>
          </a:bodyPr>
          <a:lstStyle/>
          <a:p>
            <a:r>
              <a:rPr lang="es-AR" sz="1050" dirty="0">
                <a:latin typeface="+mj-lt"/>
              </a:rPr>
              <a:t>DM</a:t>
            </a:r>
          </a:p>
        </p:txBody>
      </p:sp>
      <p:sp>
        <p:nvSpPr>
          <p:cNvPr id="46" name="45 CuadroTexto"/>
          <p:cNvSpPr txBox="1"/>
          <p:nvPr/>
        </p:nvSpPr>
        <p:spPr>
          <a:xfrm>
            <a:off x="8120217" y="2890247"/>
            <a:ext cx="391454" cy="261610"/>
          </a:xfrm>
          <a:prstGeom prst="rect">
            <a:avLst/>
          </a:prstGeom>
          <a:noFill/>
        </p:spPr>
        <p:txBody>
          <a:bodyPr wrap="none" rtlCol="0">
            <a:spAutoFit/>
          </a:bodyPr>
          <a:lstStyle/>
          <a:p>
            <a:r>
              <a:rPr lang="es-AR" sz="1050" dirty="0">
                <a:latin typeface="+mj-lt"/>
              </a:rPr>
              <a:t>DM</a:t>
            </a:r>
          </a:p>
        </p:txBody>
      </p:sp>
      <p:sp>
        <p:nvSpPr>
          <p:cNvPr id="47" name="46 CuadroTexto"/>
          <p:cNvSpPr txBox="1"/>
          <p:nvPr/>
        </p:nvSpPr>
        <p:spPr>
          <a:xfrm>
            <a:off x="8619932" y="2896063"/>
            <a:ext cx="391454" cy="261610"/>
          </a:xfrm>
          <a:prstGeom prst="rect">
            <a:avLst/>
          </a:prstGeom>
          <a:noFill/>
        </p:spPr>
        <p:txBody>
          <a:bodyPr wrap="none" rtlCol="0">
            <a:spAutoFit/>
          </a:bodyPr>
          <a:lstStyle/>
          <a:p>
            <a:r>
              <a:rPr lang="es-AR" sz="1050" dirty="0">
                <a:latin typeface="+mj-lt"/>
              </a:rPr>
              <a:t>DM</a:t>
            </a:r>
          </a:p>
        </p:txBody>
      </p:sp>
      <p:sp>
        <p:nvSpPr>
          <p:cNvPr id="48" name="47 CuadroTexto"/>
          <p:cNvSpPr txBox="1"/>
          <p:nvPr/>
        </p:nvSpPr>
        <p:spPr>
          <a:xfrm>
            <a:off x="9128404" y="2890247"/>
            <a:ext cx="391454" cy="261610"/>
          </a:xfrm>
          <a:prstGeom prst="rect">
            <a:avLst/>
          </a:prstGeom>
          <a:noFill/>
        </p:spPr>
        <p:txBody>
          <a:bodyPr wrap="none" rtlCol="0">
            <a:spAutoFit/>
          </a:bodyPr>
          <a:lstStyle/>
          <a:p>
            <a:r>
              <a:rPr lang="es-AR" sz="1050" dirty="0">
                <a:latin typeface="+mj-lt"/>
              </a:rPr>
              <a:t>DM</a:t>
            </a:r>
          </a:p>
        </p:txBody>
      </p:sp>
      <p:sp>
        <p:nvSpPr>
          <p:cNvPr id="49" name="48 CuadroTexto"/>
          <p:cNvSpPr txBox="1"/>
          <p:nvPr/>
        </p:nvSpPr>
        <p:spPr>
          <a:xfrm>
            <a:off x="4095928" y="4258400"/>
            <a:ext cx="3229395" cy="307777"/>
          </a:xfrm>
          <a:prstGeom prst="rect">
            <a:avLst/>
          </a:prstGeom>
          <a:noFill/>
        </p:spPr>
        <p:txBody>
          <a:bodyPr wrap="square" rtlCol="0">
            <a:spAutoFit/>
          </a:bodyPr>
          <a:lstStyle/>
          <a:p>
            <a:r>
              <a:rPr lang="es-AR" sz="1400" dirty="0">
                <a:latin typeface="+mj-lt"/>
              </a:rPr>
              <a:t>SP: SPRINT PLANNING – 4 </a:t>
            </a:r>
            <a:r>
              <a:rPr lang="es-AR" sz="1400" dirty="0" err="1">
                <a:latin typeface="+mj-lt"/>
              </a:rPr>
              <a:t>hrs</a:t>
            </a:r>
            <a:endParaRPr lang="es-AR" sz="1400" dirty="0">
              <a:latin typeface="+mj-lt"/>
            </a:endParaRPr>
          </a:p>
        </p:txBody>
      </p:sp>
      <p:sp>
        <p:nvSpPr>
          <p:cNvPr id="50" name="49 CuadroTexto"/>
          <p:cNvSpPr txBox="1"/>
          <p:nvPr/>
        </p:nvSpPr>
        <p:spPr>
          <a:xfrm>
            <a:off x="4095929" y="4690448"/>
            <a:ext cx="3229395" cy="307777"/>
          </a:xfrm>
          <a:prstGeom prst="rect">
            <a:avLst/>
          </a:prstGeom>
          <a:noFill/>
        </p:spPr>
        <p:txBody>
          <a:bodyPr wrap="square" rtlCol="0">
            <a:spAutoFit/>
          </a:bodyPr>
          <a:lstStyle/>
          <a:p>
            <a:r>
              <a:rPr lang="es-AR" sz="1400" dirty="0">
                <a:latin typeface="+mj-lt"/>
              </a:rPr>
              <a:t>DM: DAILY MEETINGS – 15 min</a:t>
            </a:r>
          </a:p>
        </p:txBody>
      </p:sp>
      <p:sp>
        <p:nvSpPr>
          <p:cNvPr id="51" name="50 CuadroTexto"/>
          <p:cNvSpPr txBox="1"/>
          <p:nvPr/>
        </p:nvSpPr>
        <p:spPr>
          <a:xfrm>
            <a:off x="7349523" y="4282099"/>
            <a:ext cx="3229395" cy="307777"/>
          </a:xfrm>
          <a:prstGeom prst="rect">
            <a:avLst/>
          </a:prstGeom>
          <a:noFill/>
        </p:spPr>
        <p:txBody>
          <a:bodyPr wrap="square" rtlCol="0">
            <a:spAutoFit/>
          </a:bodyPr>
          <a:lstStyle/>
          <a:p>
            <a:r>
              <a:rPr lang="es-AR" sz="1400" dirty="0">
                <a:latin typeface="+mj-lt"/>
              </a:rPr>
              <a:t>SD: SPRINT DEMOS – 2 </a:t>
            </a:r>
            <a:r>
              <a:rPr lang="es-AR" sz="1400" dirty="0" err="1">
                <a:latin typeface="+mj-lt"/>
              </a:rPr>
              <a:t>Hrs</a:t>
            </a:r>
            <a:endParaRPr lang="es-AR" sz="1400" dirty="0">
              <a:latin typeface="+mj-lt"/>
            </a:endParaRPr>
          </a:p>
        </p:txBody>
      </p:sp>
      <p:sp>
        <p:nvSpPr>
          <p:cNvPr id="52" name="51 CuadroTexto"/>
          <p:cNvSpPr txBox="1"/>
          <p:nvPr/>
        </p:nvSpPr>
        <p:spPr>
          <a:xfrm>
            <a:off x="7329370" y="4688570"/>
            <a:ext cx="3229395" cy="307777"/>
          </a:xfrm>
          <a:prstGeom prst="rect">
            <a:avLst/>
          </a:prstGeom>
          <a:noFill/>
        </p:spPr>
        <p:txBody>
          <a:bodyPr wrap="square" rtlCol="0">
            <a:spAutoFit/>
          </a:bodyPr>
          <a:lstStyle/>
          <a:p>
            <a:r>
              <a:rPr lang="es-AR" sz="1400" dirty="0">
                <a:latin typeface="+mj-lt"/>
              </a:rPr>
              <a:t>SR: SPRINT RETRO – 2 </a:t>
            </a:r>
            <a:r>
              <a:rPr lang="es-AR" sz="1400" dirty="0" err="1">
                <a:latin typeface="+mj-lt"/>
              </a:rPr>
              <a:t>Hrs</a:t>
            </a:r>
            <a:endParaRPr lang="es-AR" sz="1400" dirty="0">
              <a:latin typeface="+mj-lt"/>
            </a:endParaRPr>
          </a:p>
        </p:txBody>
      </p:sp>
      <p:sp>
        <p:nvSpPr>
          <p:cNvPr id="53" name="52 CuadroTexto"/>
          <p:cNvSpPr txBox="1"/>
          <p:nvPr/>
        </p:nvSpPr>
        <p:spPr>
          <a:xfrm>
            <a:off x="7596101" y="2890247"/>
            <a:ext cx="391454" cy="261610"/>
          </a:xfrm>
          <a:prstGeom prst="rect">
            <a:avLst/>
          </a:prstGeom>
          <a:noFill/>
        </p:spPr>
        <p:txBody>
          <a:bodyPr wrap="none" rtlCol="0">
            <a:spAutoFit/>
          </a:bodyPr>
          <a:lstStyle/>
          <a:p>
            <a:r>
              <a:rPr lang="es-AR" sz="1050" dirty="0">
                <a:latin typeface="+mj-lt"/>
              </a:rPr>
              <a:t>DM</a:t>
            </a:r>
          </a:p>
        </p:txBody>
      </p:sp>
      <p:sp>
        <p:nvSpPr>
          <p:cNvPr id="54" name="53 Rectángulo"/>
          <p:cNvSpPr/>
          <p:nvPr/>
        </p:nvSpPr>
        <p:spPr>
          <a:xfrm>
            <a:off x="7559861" y="3106272"/>
            <a:ext cx="491317" cy="727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 name="Marcador de fecha 2">
            <a:extLst>
              <a:ext uri="{FF2B5EF4-FFF2-40B4-BE49-F238E27FC236}">
                <a16:creationId xmlns:a16="http://schemas.microsoft.com/office/drawing/2014/main" id="{2B4363E4-7004-D344-A192-09B71D33BD3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551183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53</a:t>
            </a:fld>
            <a:endParaRPr lang="es-AR"/>
          </a:p>
        </p:txBody>
      </p:sp>
      <p:sp>
        <p:nvSpPr>
          <p:cNvPr id="2" name="1 Título"/>
          <p:cNvSpPr>
            <a:spLocks noGrp="1"/>
          </p:cNvSpPr>
          <p:nvPr>
            <p:ph type="title"/>
          </p:nvPr>
        </p:nvSpPr>
        <p:spPr/>
        <p:txBody>
          <a:bodyPr/>
          <a:lstStyle/>
          <a:p>
            <a:r>
              <a:rPr lang="es-MX" dirty="0"/>
              <a:t>Reuniones - SCRUM</a:t>
            </a:r>
            <a:endParaRPr lang="es-AR" dirty="0"/>
          </a:p>
        </p:txBody>
      </p:sp>
      <p:sp>
        <p:nvSpPr>
          <p:cNvPr id="7" name="6 Rectángulo"/>
          <p:cNvSpPr/>
          <p:nvPr/>
        </p:nvSpPr>
        <p:spPr>
          <a:xfrm>
            <a:off x="3869268"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Planning</a:t>
            </a:r>
            <a:endParaRPr lang="es-AR" dirty="0">
              <a:solidFill>
                <a:schemeClr val="tx2">
                  <a:lumMod val="75000"/>
                </a:schemeClr>
              </a:solidFill>
            </a:endParaRPr>
          </a:p>
        </p:txBody>
      </p:sp>
      <p:sp>
        <p:nvSpPr>
          <p:cNvPr id="8" name="7 Rectángulo"/>
          <p:cNvSpPr/>
          <p:nvPr/>
        </p:nvSpPr>
        <p:spPr>
          <a:xfrm>
            <a:off x="5813484"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Daily</a:t>
            </a:r>
            <a:r>
              <a:rPr lang="es-MX" dirty="0">
                <a:solidFill>
                  <a:schemeClr val="tx2">
                    <a:lumMod val="75000"/>
                  </a:schemeClr>
                </a:solidFill>
              </a:rPr>
              <a:t>  </a:t>
            </a:r>
            <a:r>
              <a:rPr lang="es-MX" dirty="0" err="1">
                <a:solidFill>
                  <a:schemeClr val="tx2">
                    <a:lumMod val="75000"/>
                  </a:schemeClr>
                </a:solidFill>
              </a:rPr>
              <a:t>Scrum</a:t>
            </a:r>
            <a:endParaRPr lang="es-AR" dirty="0">
              <a:solidFill>
                <a:schemeClr val="tx2">
                  <a:lumMod val="75000"/>
                </a:schemeClr>
              </a:solidFill>
            </a:endParaRPr>
          </a:p>
        </p:txBody>
      </p:sp>
      <p:sp>
        <p:nvSpPr>
          <p:cNvPr id="9" name="8 Rectángulo"/>
          <p:cNvSpPr/>
          <p:nvPr/>
        </p:nvSpPr>
        <p:spPr>
          <a:xfrm>
            <a:off x="7729957"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2">
                    <a:lumMod val="75000"/>
                  </a:schemeClr>
                </a:solidFill>
              </a:rPr>
              <a:t>Sprint </a:t>
            </a:r>
            <a:r>
              <a:rPr lang="es-MX" dirty="0" err="1">
                <a:solidFill>
                  <a:schemeClr val="tx2">
                    <a:lumMod val="75000"/>
                  </a:schemeClr>
                </a:solidFill>
              </a:rPr>
              <a:t>Review</a:t>
            </a:r>
            <a:endParaRPr lang="es-AR" dirty="0">
              <a:solidFill>
                <a:schemeClr val="tx2">
                  <a:lumMod val="75000"/>
                </a:schemeClr>
              </a:solidFill>
            </a:endParaRPr>
          </a:p>
        </p:txBody>
      </p:sp>
      <p:sp>
        <p:nvSpPr>
          <p:cNvPr id="10" name="9 Rectángulo"/>
          <p:cNvSpPr/>
          <p:nvPr/>
        </p:nvSpPr>
        <p:spPr>
          <a:xfrm>
            <a:off x="9557900" y="2780928"/>
            <a:ext cx="1584176" cy="6417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2">
                    <a:lumMod val="75000"/>
                  </a:schemeClr>
                </a:solidFill>
              </a:rPr>
              <a:t>Srpint</a:t>
            </a:r>
            <a:r>
              <a:rPr lang="es-MX" dirty="0">
                <a:solidFill>
                  <a:schemeClr val="tx2">
                    <a:lumMod val="75000"/>
                  </a:schemeClr>
                </a:solidFill>
              </a:rPr>
              <a:t> </a:t>
            </a:r>
            <a:r>
              <a:rPr lang="es-MX" dirty="0" err="1">
                <a:solidFill>
                  <a:schemeClr val="tx2">
                    <a:lumMod val="75000"/>
                  </a:schemeClr>
                </a:solidFill>
              </a:rPr>
              <a:t>Retrospective</a:t>
            </a:r>
            <a:endParaRPr lang="es-AR" dirty="0">
              <a:solidFill>
                <a:schemeClr val="tx2">
                  <a:lumMod val="75000"/>
                </a:schemeClr>
              </a:solidFill>
            </a:endParaRPr>
          </a:p>
        </p:txBody>
      </p:sp>
      <p:cxnSp>
        <p:nvCxnSpPr>
          <p:cNvPr id="12" name="11 Conector recto de flecha"/>
          <p:cNvCxnSpPr>
            <a:stCxn id="7" idx="3"/>
            <a:endCxn id="8" idx="1"/>
          </p:cNvCxnSpPr>
          <p:nvPr/>
        </p:nvCxnSpPr>
        <p:spPr>
          <a:xfrm>
            <a:off x="5309428" y="31049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3"/>
            <a:endCxn id="9" idx="1"/>
          </p:cNvCxnSpPr>
          <p:nvPr/>
        </p:nvCxnSpPr>
        <p:spPr>
          <a:xfrm>
            <a:off x="7253645" y="3104964"/>
            <a:ext cx="476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9" idx="3"/>
            <a:endCxn id="10" idx="1"/>
          </p:cNvCxnSpPr>
          <p:nvPr/>
        </p:nvCxnSpPr>
        <p:spPr>
          <a:xfrm flipV="1">
            <a:off x="9170118" y="3101790"/>
            <a:ext cx="387783"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6893604" y="2204864"/>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6317540" y="220486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p:nvPr/>
        </p:nvCxnSpPr>
        <p:spPr>
          <a:xfrm>
            <a:off x="6317540" y="2204864"/>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33 Conector angular"/>
          <p:cNvCxnSpPr>
            <a:stCxn id="10" idx="2"/>
            <a:endCxn id="7" idx="2"/>
          </p:cNvCxnSpPr>
          <p:nvPr/>
        </p:nvCxnSpPr>
        <p:spPr>
          <a:xfrm rot="5400000">
            <a:off x="7466493" y="545505"/>
            <a:ext cx="6350" cy="5760640"/>
          </a:xfrm>
          <a:prstGeom prst="bentConnector3">
            <a:avLst>
              <a:gd name="adj1" fmla="val 1113225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4224B9C9-FD50-624B-99AD-3811F3FC27C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96839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a:xfrm>
            <a:off x="10644388" y="6356350"/>
            <a:ext cx="1530927" cy="365125"/>
          </a:xfrm>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dirty="0"/>
              <a:t>Ciclo de Vida Producto</a:t>
            </a:r>
            <a:endParaRPr lang="es-AR" dirty="0"/>
          </a:p>
        </p:txBody>
      </p:sp>
      <p:sp>
        <p:nvSpPr>
          <p:cNvPr id="4" name="3 Rectángulo redondeado"/>
          <p:cNvSpPr/>
          <p:nvPr/>
        </p:nvSpPr>
        <p:spPr>
          <a:xfrm>
            <a:off x="3541059" y="155761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Prospecto o </a:t>
            </a:r>
          </a:p>
          <a:p>
            <a:pPr algn="ctr"/>
            <a:r>
              <a:rPr lang="es-MX" dirty="0"/>
              <a:t>pre-proyecto</a:t>
            </a:r>
            <a:endParaRPr lang="es-AR" dirty="0"/>
          </a:p>
        </p:txBody>
      </p:sp>
      <p:sp>
        <p:nvSpPr>
          <p:cNvPr id="5" name="4 Rectángulo redondeado"/>
          <p:cNvSpPr/>
          <p:nvPr/>
        </p:nvSpPr>
        <p:spPr>
          <a:xfrm>
            <a:off x="5065059" y="1557616"/>
            <a:ext cx="2162328"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Desarrollo</a:t>
            </a:r>
            <a:endParaRPr lang="es-AR" dirty="0"/>
          </a:p>
        </p:txBody>
      </p:sp>
      <p:sp>
        <p:nvSpPr>
          <p:cNvPr id="6" name="5 Rectángulo redondeado"/>
          <p:cNvSpPr/>
          <p:nvPr/>
        </p:nvSpPr>
        <p:spPr>
          <a:xfrm>
            <a:off x="7290881" y="1557616"/>
            <a:ext cx="4497465"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Mantenimiento </a:t>
            </a:r>
            <a:endParaRPr lang="es-AR" dirty="0"/>
          </a:p>
        </p:txBody>
      </p:sp>
      <p:grpSp>
        <p:nvGrpSpPr>
          <p:cNvPr id="16" name="Agrupar 15"/>
          <p:cNvGrpSpPr/>
          <p:nvPr/>
        </p:nvGrpSpPr>
        <p:grpSpPr>
          <a:xfrm>
            <a:off x="8433881" y="164141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78192" y="164141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718721" y="170367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595681" y="164141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272081" y="164141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10110281" y="164141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872281" y="164141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dirty="0" err="1">
                    <a:solidFill>
                      <a:schemeClr val="bg1"/>
                    </a:solidFill>
                  </a:rPr>
                  <a:t>Proy</a:t>
                </a:r>
                <a:r>
                  <a:rPr lang="es-MX" sz="1600" dirty="0">
                    <a:solidFill>
                      <a:schemeClr val="bg1"/>
                    </a:solidFill>
                  </a:rPr>
                  <a:t>. Arreglos</a:t>
                </a:r>
                <a:endParaRPr lang="es-AR" sz="1600" dirty="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595681" y="377342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984022" y="377342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Proyecto de Mejoras</a:t>
              </a:r>
              <a:endParaRPr lang="es-AR" dirty="0"/>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C1B73331-D75E-8D41-94B4-880C65147E7D}"/>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6478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0" name="Marcador de número de diapositiva 9"/>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MX" dirty="0"/>
              <a:t>Proyecto de Desarrollo</a:t>
            </a:r>
            <a:endParaRPr lang="es-AR" dirty="0"/>
          </a:p>
        </p:txBody>
      </p:sp>
      <p:sp>
        <p:nvSpPr>
          <p:cNvPr id="4" name="3 Rectángulo redondeado"/>
          <p:cNvSpPr/>
          <p:nvPr/>
        </p:nvSpPr>
        <p:spPr>
          <a:xfrm>
            <a:off x="3585882" y="1333500"/>
            <a:ext cx="7543800" cy="41910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3813676" y="1577966"/>
            <a:ext cx="1753406"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CuadroTexto"/>
          <p:cNvSpPr txBox="1"/>
          <p:nvPr/>
        </p:nvSpPr>
        <p:spPr>
          <a:xfrm>
            <a:off x="4166670"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7" name="6 Rectángulo redondeado"/>
          <p:cNvSpPr/>
          <p:nvPr/>
        </p:nvSpPr>
        <p:spPr>
          <a:xfrm>
            <a:off x="5719482" y="1578722"/>
            <a:ext cx="16519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redondeado"/>
          <p:cNvSpPr/>
          <p:nvPr/>
        </p:nvSpPr>
        <p:spPr>
          <a:xfrm>
            <a:off x="9148482" y="1577966"/>
            <a:ext cx="18288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1" name="10 CuadroTexto"/>
          <p:cNvSpPr txBox="1"/>
          <p:nvPr/>
        </p:nvSpPr>
        <p:spPr>
          <a:xfrm>
            <a:off x="6024283" y="1666489"/>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2" name="11 CuadroTexto"/>
          <p:cNvSpPr txBox="1"/>
          <p:nvPr/>
        </p:nvSpPr>
        <p:spPr>
          <a:xfrm>
            <a:off x="9605683" y="1646320"/>
            <a:ext cx="1019413" cy="646331"/>
          </a:xfrm>
          <a:prstGeom prst="rect">
            <a:avLst/>
          </a:prstGeom>
          <a:noFill/>
          <a:ln>
            <a:noFill/>
          </a:ln>
        </p:spPr>
        <p:txBody>
          <a:bodyPr wrap="square" rtlCol="0">
            <a:spAutoFit/>
          </a:bodyPr>
          <a:lstStyle/>
          <a:p>
            <a:pPr algn="ctr"/>
            <a:r>
              <a:rPr lang="es-MX" sz="1200" dirty="0">
                <a:latin typeface="+mj-lt"/>
              </a:rPr>
              <a:t>Incremento o </a:t>
            </a:r>
          </a:p>
          <a:p>
            <a:pPr algn="ctr"/>
            <a:r>
              <a:rPr lang="es-MX" sz="1200" dirty="0" err="1">
                <a:latin typeface="+mj-lt"/>
              </a:rPr>
              <a:t>Release</a:t>
            </a:r>
            <a:endParaRPr lang="es-AR" sz="1200" dirty="0">
              <a:latin typeface="+mj-lt"/>
            </a:endParaRPr>
          </a:p>
        </p:txBody>
      </p:sp>
      <p:sp>
        <p:nvSpPr>
          <p:cNvPr id="13" name="12 Flecha derecha"/>
          <p:cNvSpPr/>
          <p:nvPr/>
        </p:nvSpPr>
        <p:spPr>
          <a:xfrm>
            <a:off x="7776882" y="2932971"/>
            <a:ext cx="1104900" cy="8382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4 Rectángulo redondeado"/>
          <p:cNvSpPr/>
          <p:nvPr/>
        </p:nvSpPr>
        <p:spPr>
          <a:xfrm rot="16200000">
            <a:off x="2871589"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6" name="15 Rectángulo redondeado"/>
          <p:cNvSpPr/>
          <p:nvPr/>
        </p:nvSpPr>
        <p:spPr>
          <a:xfrm rot="16200000">
            <a:off x="3308208"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7" name="16 Rectángulo redondeado"/>
          <p:cNvSpPr/>
          <p:nvPr/>
        </p:nvSpPr>
        <p:spPr>
          <a:xfrm rot="16200000">
            <a:off x="3765408" y="3634776"/>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8" name="17 Rectángulo redondeado"/>
          <p:cNvSpPr/>
          <p:nvPr/>
        </p:nvSpPr>
        <p:spPr>
          <a:xfrm rot="16200000">
            <a:off x="4716913"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19" name="18 Rectángulo redondeado"/>
          <p:cNvSpPr/>
          <p:nvPr/>
        </p:nvSpPr>
        <p:spPr>
          <a:xfrm rot="16200000">
            <a:off x="5153532"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0" name="19 Rectángulo redondeado"/>
          <p:cNvSpPr/>
          <p:nvPr/>
        </p:nvSpPr>
        <p:spPr>
          <a:xfrm rot="16200000">
            <a:off x="5610732" y="363477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1" name="20 Rectángulo redondeado"/>
          <p:cNvSpPr/>
          <p:nvPr/>
        </p:nvSpPr>
        <p:spPr>
          <a:xfrm rot="16200000">
            <a:off x="8295008"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2" name="21 Rectángulo redondeado"/>
          <p:cNvSpPr/>
          <p:nvPr/>
        </p:nvSpPr>
        <p:spPr>
          <a:xfrm rot="16200000">
            <a:off x="8731627"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3" name="22 Rectángulo redondeado"/>
          <p:cNvSpPr/>
          <p:nvPr/>
        </p:nvSpPr>
        <p:spPr>
          <a:xfrm rot="16200000">
            <a:off x="9188827" y="3574079"/>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endParaRPr lang="es-AR" sz="1600" dirty="0">
              <a:solidFill>
                <a:schemeClr val="tx1"/>
              </a:solidFill>
              <a:latin typeface="+mj-lt"/>
            </a:endParaRPr>
          </a:p>
        </p:txBody>
      </p:sp>
      <p:sp>
        <p:nvSpPr>
          <p:cNvPr id="25" name="24 Cubo"/>
          <p:cNvSpPr/>
          <p:nvPr/>
        </p:nvSpPr>
        <p:spPr>
          <a:xfrm>
            <a:off x="5490882" y="1028700"/>
            <a:ext cx="533400" cy="55002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Cubo"/>
          <p:cNvSpPr/>
          <p:nvPr/>
        </p:nvSpPr>
        <p:spPr>
          <a:xfrm>
            <a:off x="7052982" y="1071605"/>
            <a:ext cx="723900" cy="79529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Cubo"/>
          <p:cNvSpPr/>
          <p:nvPr/>
        </p:nvSpPr>
        <p:spPr>
          <a:xfrm>
            <a:off x="10685701" y="1071604"/>
            <a:ext cx="1096562" cy="122104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 name="Marcador de fecha 1">
            <a:extLst>
              <a:ext uri="{FF2B5EF4-FFF2-40B4-BE49-F238E27FC236}">
                <a16:creationId xmlns:a16="http://schemas.microsoft.com/office/drawing/2014/main" id="{466CEEA7-DA3C-5A41-BD13-D0C7365DCB2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7016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ilindro"/>
          <p:cNvSpPr/>
          <p:nvPr/>
        </p:nvSpPr>
        <p:spPr>
          <a:xfrm>
            <a:off x="7353300" y="4446638"/>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a:xfrm>
            <a:off x="3597441" y="6385776"/>
            <a:ext cx="5911517" cy="365125"/>
          </a:xfrm>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a:xfrm>
            <a:off x="237565" y="2802636"/>
            <a:ext cx="3617259" cy="1252728"/>
          </a:xfrm>
        </p:spPr>
        <p:txBody>
          <a:bodyPr/>
          <a:lstStyle/>
          <a:p>
            <a:r>
              <a:rPr lang="es-MX" dirty="0"/>
              <a:t>Dinámica del </a:t>
            </a:r>
            <a:r>
              <a:rPr lang="es-MX" dirty="0" err="1"/>
              <a:t>Backlog</a:t>
            </a:r>
            <a:endParaRPr lang="es-AR" dirty="0"/>
          </a:p>
        </p:txBody>
      </p:sp>
      <p:sp>
        <p:nvSpPr>
          <p:cNvPr id="5" name="4 Cilindro"/>
          <p:cNvSpPr/>
          <p:nvPr/>
        </p:nvSpPr>
        <p:spPr>
          <a:xfrm>
            <a:off x="4229100" y="1128251"/>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53100" y="1157748"/>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53300" y="3414252"/>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53300" y="2313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1" name="10 Cilindro"/>
          <p:cNvSpPr/>
          <p:nvPr/>
        </p:nvSpPr>
        <p:spPr>
          <a:xfrm>
            <a:off x="7353300" y="1170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1</a:t>
            </a:r>
            <a:endParaRPr lang="es-AR" dirty="0"/>
          </a:p>
        </p:txBody>
      </p:sp>
      <p:grpSp>
        <p:nvGrpSpPr>
          <p:cNvPr id="4" name="Agrupar 3"/>
          <p:cNvGrpSpPr/>
          <p:nvPr/>
        </p:nvGrpSpPr>
        <p:grpSpPr>
          <a:xfrm>
            <a:off x="8877300" y="1143000"/>
            <a:ext cx="1302774" cy="1170039"/>
            <a:chOff x="5105400" y="1995948"/>
            <a:chExt cx="1302774" cy="1170039"/>
          </a:xfrm>
        </p:grpSpPr>
        <p:sp>
          <p:nvSpPr>
            <p:cNvPr id="12" name="11 Cilindro"/>
            <p:cNvSpPr/>
            <p:nvPr/>
          </p:nvSpPr>
          <p:spPr>
            <a:xfrm>
              <a:off x="5105400" y="2561305"/>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4" name="13 Cilindro"/>
            <p:cNvSpPr/>
            <p:nvPr/>
          </p:nvSpPr>
          <p:spPr>
            <a:xfrm>
              <a:off x="5112774" y="199594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16" name="15 Cubo"/>
          <p:cNvSpPr/>
          <p:nvPr/>
        </p:nvSpPr>
        <p:spPr>
          <a:xfrm>
            <a:off x="8801100" y="1128252"/>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 name="Marcador de fecha 1">
            <a:extLst>
              <a:ext uri="{FF2B5EF4-FFF2-40B4-BE49-F238E27FC236}">
                <a16:creationId xmlns:a16="http://schemas.microsoft.com/office/drawing/2014/main" id="{4B577DA4-697A-3541-BFA8-24B62E25B286}"/>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515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P spid="11" grpId="0" animBg="1"/>
      <p:bldP spid="11" grpId="1"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p:cNvGrpSpPr/>
          <p:nvPr/>
        </p:nvGrpSpPr>
        <p:grpSpPr>
          <a:xfrm>
            <a:off x="8886800" y="2439965"/>
            <a:ext cx="1295400" cy="1108584"/>
            <a:chOff x="5229532" y="3271686"/>
            <a:chExt cx="1295400" cy="1108584"/>
          </a:xfrm>
        </p:grpSpPr>
        <p:sp>
          <p:nvSpPr>
            <p:cNvPr id="18"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19"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391400" y="45440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a:xfrm>
            <a:off x="311542" y="2868832"/>
            <a:ext cx="2965058" cy="1252728"/>
          </a:xfrm>
        </p:spPr>
        <p:txBody>
          <a:bodyPr/>
          <a:lstStyle/>
          <a:p>
            <a:r>
              <a:rPr lang="es-MX" dirty="0"/>
              <a:t>Dinámica del </a:t>
            </a:r>
            <a:r>
              <a:rPr lang="es-MX" dirty="0" err="1"/>
              <a:t>Backlog</a:t>
            </a:r>
            <a:endParaRPr lang="es-AR" dirty="0"/>
          </a:p>
        </p:txBody>
      </p:sp>
      <p:sp>
        <p:nvSpPr>
          <p:cNvPr id="5" name="4 Cilindro"/>
          <p:cNvSpPr/>
          <p:nvPr/>
        </p:nvSpPr>
        <p:spPr>
          <a:xfrm>
            <a:off x="4267200" y="1149479"/>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791200" y="1178976"/>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391400" y="3435480"/>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0" name="9 Cilindro"/>
          <p:cNvSpPr/>
          <p:nvPr/>
        </p:nvSpPr>
        <p:spPr>
          <a:xfrm>
            <a:off x="7391400" y="23342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2</a:t>
            </a:r>
            <a:endParaRPr lang="es-AR" dirty="0"/>
          </a:p>
        </p:txBody>
      </p:sp>
      <p:sp>
        <p:nvSpPr>
          <p:cNvPr id="16" name="15 Cubo"/>
          <p:cNvSpPr/>
          <p:nvPr/>
        </p:nvSpPr>
        <p:spPr>
          <a:xfrm>
            <a:off x="8839200" y="1149480"/>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814048" y="1149479"/>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
        <p:nvSpPr>
          <p:cNvPr id="2" name="Marcador de fecha 1">
            <a:extLst>
              <a:ext uri="{FF2B5EF4-FFF2-40B4-BE49-F238E27FC236}">
                <a16:creationId xmlns:a16="http://schemas.microsoft.com/office/drawing/2014/main" id="{54463057-59AF-5140-ACF4-3E0872AD0B50}"/>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423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p:cNvGrpSpPr/>
          <p:nvPr/>
        </p:nvGrpSpPr>
        <p:grpSpPr>
          <a:xfrm>
            <a:off x="8973670" y="3604855"/>
            <a:ext cx="1295400" cy="1108584"/>
            <a:chOff x="5229532" y="3271686"/>
            <a:chExt cx="1295400" cy="1108584"/>
          </a:xfrm>
        </p:grpSpPr>
        <p:sp>
          <p:nvSpPr>
            <p:cNvPr id="22"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sp>
          <p:nvSpPr>
            <p:cNvPr id="23"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a:t>Backlog</a:t>
              </a:r>
              <a:r>
                <a:rPr lang="es-MX" sz="1400" dirty="0"/>
                <a:t> del Sprint</a:t>
              </a:r>
              <a:endParaRPr lang="es-AR" sz="1400" dirty="0"/>
            </a:p>
          </p:txBody>
        </p:sp>
      </p:grpSp>
      <p:sp>
        <p:nvSpPr>
          <p:cNvPr id="9" name="8 Cilindro"/>
          <p:cNvSpPr/>
          <p:nvPr/>
        </p:nvSpPr>
        <p:spPr>
          <a:xfrm>
            <a:off x="7525870" y="4651643"/>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a:xfrm>
            <a:off x="241176" y="2795880"/>
            <a:ext cx="3276600" cy="1252728"/>
          </a:xfrm>
        </p:spPr>
        <p:txBody>
          <a:bodyPr/>
          <a:lstStyle/>
          <a:p>
            <a:r>
              <a:rPr lang="es-MX" dirty="0"/>
              <a:t>Dinámica del </a:t>
            </a:r>
            <a:r>
              <a:rPr lang="es-MX" dirty="0" err="1"/>
              <a:t>Backlog</a:t>
            </a:r>
            <a:endParaRPr lang="es-AR" dirty="0"/>
          </a:p>
        </p:txBody>
      </p:sp>
      <p:sp>
        <p:nvSpPr>
          <p:cNvPr id="5" name="4 Cilindro"/>
          <p:cNvSpPr/>
          <p:nvPr/>
        </p:nvSpPr>
        <p:spPr>
          <a:xfrm>
            <a:off x="4401670" y="1257055"/>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5925670" y="1286552"/>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8" name="7 Cilindro"/>
          <p:cNvSpPr/>
          <p:nvPr/>
        </p:nvSpPr>
        <p:spPr>
          <a:xfrm>
            <a:off x="7525870" y="3543056"/>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Backlog del Release 3</a:t>
            </a:r>
            <a:endParaRPr lang="es-AR" dirty="0"/>
          </a:p>
        </p:txBody>
      </p:sp>
      <p:sp>
        <p:nvSpPr>
          <p:cNvPr id="16" name="15 Cubo"/>
          <p:cNvSpPr/>
          <p:nvPr/>
        </p:nvSpPr>
        <p:spPr>
          <a:xfrm>
            <a:off x="8973670" y="1257056"/>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0.0.1</a:t>
            </a:r>
            <a:endParaRPr lang="es-AR" dirty="0"/>
          </a:p>
        </p:txBody>
      </p:sp>
      <p:sp>
        <p:nvSpPr>
          <p:cNvPr id="20" name="20 Cubo"/>
          <p:cNvSpPr/>
          <p:nvPr/>
        </p:nvSpPr>
        <p:spPr>
          <a:xfrm>
            <a:off x="8948518" y="1257055"/>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0.0.2</a:t>
            </a:r>
            <a:endParaRPr lang="es-AR" dirty="0"/>
          </a:p>
        </p:txBody>
      </p:sp>
      <p:sp>
        <p:nvSpPr>
          <p:cNvPr id="24" name="21 Cubo"/>
          <p:cNvSpPr/>
          <p:nvPr/>
        </p:nvSpPr>
        <p:spPr>
          <a:xfrm>
            <a:off x="8948518" y="1257055"/>
            <a:ext cx="1495732" cy="368586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0.0.3</a:t>
            </a:r>
            <a:endParaRPr lang="es-AR" dirty="0"/>
          </a:p>
        </p:txBody>
      </p:sp>
      <p:sp>
        <p:nvSpPr>
          <p:cNvPr id="2" name="Marcador de fecha 1">
            <a:extLst>
              <a:ext uri="{FF2B5EF4-FFF2-40B4-BE49-F238E27FC236}">
                <a16:creationId xmlns:a16="http://schemas.microsoft.com/office/drawing/2014/main" id="{BB6C3E2D-9436-C04F-9C92-FACBC53887A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8835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4 Cilindro"/>
          <p:cNvSpPr/>
          <p:nvPr/>
        </p:nvSpPr>
        <p:spPr>
          <a:xfrm>
            <a:off x="5737412" y="49103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4 Cilindro"/>
          <p:cNvSpPr/>
          <p:nvPr/>
        </p:nvSpPr>
        <p:spPr>
          <a:xfrm>
            <a:off x="5737412" y="55199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2" name="4 Cilindro"/>
          <p:cNvSpPr/>
          <p:nvPr/>
        </p:nvSpPr>
        <p:spPr>
          <a:xfrm>
            <a:off x="5737412" y="3995927"/>
            <a:ext cx="1295400" cy="943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5 Cilindro"/>
          <p:cNvSpPr/>
          <p:nvPr/>
        </p:nvSpPr>
        <p:spPr>
          <a:xfrm>
            <a:off x="7261412" y="1557528"/>
            <a:ext cx="1295400" cy="3886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7" name="Marcador de número de diapositiva 6"/>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a:xfrm>
            <a:off x="283761" y="2889636"/>
            <a:ext cx="3101789" cy="1252728"/>
          </a:xfrm>
        </p:spPr>
        <p:txBody>
          <a:bodyPr/>
          <a:lstStyle/>
          <a:p>
            <a:r>
              <a:rPr lang="es-MX" dirty="0"/>
              <a:t>Dinámica del </a:t>
            </a:r>
            <a:r>
              <a:rPr lang="es-MX" dirty="0" err="1"/>
              <a:t>Backlog</a:t>
            </a:r>
            <a:endParaRPr lang="es-AR" dirty="0"/>
          </a:p>
        </p:txBody>
      </p:sp>
      <p:sp>
        <p:nvSpPr>
          <p:cNvPr id="5" name="4 Cilindro"/>
          <p:cNvSpPr/>
          <p:nvPr/>
        </p:nvSpPr>
        <p:spPr>
          <a:xfrm>
            <a:off x="5737412" y="1604231"/>
            <a:ext cx="1295400" cy="2467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6" name="5 Cilindro"/>
          <p:cNvSpPr/>
          <p:nvPr/>
        </p:nvSpPr>
        <p:spPr>
          <a:xfrm>
            <a:off x="7261412" y="1557528"/>
            <a:ext cx="1295400" cy="4495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Backlog</a:t>
            </a:r>
            <a:r>
              <a:rPr lang="es-MX" dirty="0"/>
              <a:t> del Producto</a:t>
            </a:r>
            <a:endParaRPr lang="es-AR" dirty="0"/>
          </a:p>
        </p:txBody>
      </p:sp>
      <p:sp>
        <p:nvSpPr>
          <p:cNvPr id="17" name="22 Cubo"/>
          <p:cNvSpPr/>
          <p:nvPr/>
        </p:nvSpPr>
        <p:spPr>
          <a:xfrm>
            <a:off x="8861612" y="1441639"/>
            <a:ext cx="1495732" cy="45720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1" name="22 Cubo"/>
          <p:cNvSpPr/>
          <p:nvPr/>
        </p:nvSpPr>
        <p:spPr>
          <a:xfrm>
            <a:off x="8861612" y="1441639"/>
            <a:ext cx="1495732" cy="3581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Versión</a:t>
            </a:r>
          </a:p>
          <a:p>
            <a:pPr algn="ctr"/>
            <a:r>
              <a:rPr lang="es-MX" dirty="0"/>
              <a:t> 1.0.0</a:t>
            </a:r>
            <a:endParaRPr lang="es-AR" dirty="0"/>
          </a:p>
        </p:txBody>
      </p:sp>
      <p:sp>
        <p:nvSpPr>
          <p:cNvPr id="25" name="4 Cilindro"/>
          <p:cNvSpPr/>
          <p:nvPr/>
        </p:nvSpPr>
        <p:spPr>
          <a:xfrm>
            <a:off x="5737412" y="1572980"/>
            <a:ext cx="1295400" cy="4528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 del Producto</a:t>
            </a:r>
            <a:endParaRPr lang="es-AR" dirty="0"/>
          </a:p>
        </p:txBody>
      </p:sp>
      <p:sp>
        <p:nvSpPr>
          <p:cNvPr id="2" name="Marcador de fecha 1">
            <a:extLst>
              <a:ext uri="{FF2B5EF4-FFF2-40B4-BE49-F238E27FC236}">
                <a16:creationId xmlns:a16="http://schemas.microsoft.com/office/drawing/2014/main" id="{8E2F4770-4387-1D4D-9012-87CE6490253A}"/>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8015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6</a:t>
            </a:fld>
            <a:endParaRPr lang="es-AR"/>
          </a:p>
        </p:txBody>
      </p:sp>
      <p:sp>
        <p:nvSpPr>
          <p:cNvPr id="2" name="1 Título"/>
          <p:cNvSpPr>
            <a:spLocks noGrp="1"/>
          </p:cNvSpPr>
          <p:nvPr>
            <p:ph type="title"/>
          </p:nvPr>
        </p:nvSpPr>
        <p:spPr>
          <a:xfrm>
            <a:off x="352816" y="2800672"/>
            <a:ext cx="2340280" cy="1143000"/>
          </a:xfrm>
        </p:spPr>
        <p:txBody>
          <a:bodyPr>
            <a:normAutofit fontScale="90000"/>
          </a:bodyPr>
          <a:lstStyle/>
          <a:p>
            <a:r>
              <a:rPr lang="es-AR" dirty="0"/>
              <a:t>¿Esto es hacer software?</a:t>
            </a:r>
          </a:p>
        </p:txBody>
      </p:sp>
      <p:pic>
        <p:nvPicPr>
          <p:cNvPr id="64514" name="Picture 2" descr="http://www.insulae.com.ar/uploads/pages/HumorG_PInformatico/proyecto_informatico.jpg"/>
          <p:cNvPicPr>
            <a:picLocks noChangeAspect="1" noChangeArrowheads="1"/>
          </p:cNvPicPr>
          <p:nvPr/>
        </p:nvPicPr>
        <p:blipFill>
          <a:blip r:embed="rId3" cstate="print"/>
          <a:srcRect/>
          <a:stretch>
            <a:fillRect/>
          </a:stretch>
        </p:blipFill>
        <p:spPr bwMode="auto">
          <a:xfrm>
            <a:off x="4167174" y="1021839"/>
            <a:ext cx="6572296" cy="4933604"/>
          </a:xfrm>
          <a:prstGeom prst="rect">
            <a:avLst/>
          </a:prstGeom>
          <a:noFill/>
        </p:spPr>
      </p:pic>
      <p:sp>
        <p:nvSpPr>
          <p:cNvPr id="7" name="6 Rectángulo"/>
          <p:cNvSpPr/>
          <p:nvPr/>
        </p:nvSpPr>
        <p:spPr>
          <a:xfrm>
            <a:off x="5524496"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p:cNvSpPr/>
          <p:nvPr/>
        </p:nvSpPr>
        <p:spPr>
          <a:xfrm>
            <a:off x="6810380"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8096264"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9382148" y="1093277"/>
            <a:ext cx="1357322"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4238612"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5524496"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6810380"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8096264"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9382148" y="3522169"/>
            <a:ext cx="1357322"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fecha 2">
            <a:extLst>
              <a:ext uri="{FF2B5EF4-FFF2-40B4-BE49-F238E27FC236}">
                <a16:creationId xmlns:a16="http://schemas.microsoft.com/office/drawing/2014/main" id="{656ABC49-067E-1141-B325-E6663C465D9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536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0"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xit" presetSubtype="32" fill="hold" grpId="0" nodeType="click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fltVal val="0"/>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0" nodeType="clickEffect">
                                  <p:stCondLst>
                                    <p:cond delay="0"/>
                                  </p:stCondLst>
                                  <p:childTnLst>
                                    <p:anim calcmode="lin" valueType="num">
                                      <p:cBhvr>
                                        <p:cTn id="24" dur="500"/>
                                        <p:tgtEl>
                                          <p:spTgt spid="13"/>
                                        </p:tgtEl>
                                        <p:attrNameLst>
                                          <p:attrName>ppt_w</p:attrName>
                                        </p:attrNameLst>
                                      </p:cBhvr>
                                      <p:tavLst>
                                        <p:tav tm="0">
                                          <p:val>
                                            <p:strVal val="ppt_w"/>
                                          </p:val>
                                        </p:tav>
                                        <p:tav tm="100000">
                                          <p:val>
                                            <p:fltVal val="0"/>
                                          </p:val>
                                        </p:tav>
                                      </p:tavLst>
                                    </p:anim>
                                    <p:anim calcmode="lin" valueType="num">
                                      <p:cBhvr>
                                        <p:cTn id="25" dur="500"/>
                                        <p:tgtEl>
                                          <p:spTgt spid="13"/>
                                        </p:tgtEl>
                                        <p:attrNameLst>
                                          <p:attrName>ppt_h</p:attrName>
                                        </p:attrNameLst>
                                      </p:cBhvr>
                                      <p:tavLst>
                                        <p:tav tm="0">
                                          <p:val>
                                            <p:strVal val="ppt_h"/>
                                          </p:val>
                                        </p:tav>
                                        <p:tav tm="100000">
                                          <p:val>
                                            <p:fltVal val="0"/>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xit" presetSubtype="32" fill="hold" grpId="0" nodeType="clickEffect">
                                  <p:stCondLst>
                                    <p:cond delay="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0" nodeType="click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xit" presetSubtype="32" fill="hold" grpId="0"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0" nodeType="clickEffect">
                                  <p:stCondLst>
                                    <p:cond delay="0"/>
                                  </p:stCondLst>
                                  <p:childTnLst>
                                    <p:anim calcmode="lin" valueType="num">
                                      <p:cBhvr>
                                        <p:cTn id="48" dur="500"/>
                                        <p:tgtEl>
                                          <p:spTgt spid="17"/>
                                        </p:tgtEl>
                                        <p:attrNameLst>
                                          <p:attrName>ppt_w</p:attrName>
                                        </p:attrNameLst>
                                      </p:cBhvr>
                                      <p:tavLst>
                                        <p:tav tm="0">
                                          <p:val>
                                            <p:strVal val="ppt_w"/>
                                          </p:val>
                                        </p:tav>
                                        <p:tav tm="100000">
                                          <p:val>
                                            <p:fltVal val="0"/>
                                          </p:val>
                                        </p:tav>
                                      </p:tavLst>
                                    </p:anim>
                                    <p:anim calcmode="lin" valueType="num">
                                      <p:cBhvr>
                                        <p:cTn id="49" dur="500"/>
                                        <p:tgtEl>
                                          <p:spTgt spid="17"/>
                                        </p:tgtEl>
                                        <p:attrNameLst>
                                          <p:attrName>ppt_h</p:attrName>
                                        </p:attrNameLst>
                                      </p:cBhvr>
                                      <p:tavLst>
                                        <p:tav tm="0">
                                          <p:val>
                                            <p:strVal val="ppt_h"/>
                                          </p:val>
                                        </p:tav>
                                        <p:tav tm="100000">
                                          <p:val>
                                            <p:fltVal val="0"/>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grpId="0"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set>
                                      <p:cBhvr>
                                        <p:cTn id="5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dirty="0">
                <a:solidFill>
                  <a:schemeClr val="bg1"/>
                </a:solidFill>
                <a:latin typeface="+mj-lt"/>
              </a:rPr>
              <a:t>Prospecto</a:t>
            </a:r>
            <a:endParaRPr lang="es-AR" dirty="0">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dirty="0">
                <a:solidFill>
                  <a:schemeClr val="bg1"/>
                </a:solidFill>
                <a:latin typeface="+mj-lt"/>
              </a:rPr>
              <a:t>Proyecto</a:t>
            </a:r>
            <a:endParaRPr lang="es-AR" dirty="0">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dirty="0">
                <a:latin typeface="+mj-lt"/>
              </a:rPr>
              <a:t>Incremento</a:t>
            </a:r>
            <a:endParaRPr lang="es-AR" sz="1200" dirty="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Marcador de pie de página 7"/>
          <p:cNvSpPr>
            <a:spLocks noGrp="1"/>
          </p:cNvSpPr>
          <p:nvPr>
            <p:ph type="ftr" sz="quarter" idx="11"/>
          </p:nvPr>
        </p:nvSpPr>
        <p:spPr/>
        <p:txBody>
          <a:bodyPr/>
          <a:lstStyle/>
          <a:p>
            <a:r>
              <a:rPr lang="es-AR" dirty="0"/>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60</a:t>
            </a:fld>
            <a:endParaRPr lang="es-AR"/>
          </a:p>
        </p:txBody>
      </p:sp>
      <p:sp>
        <p:nvSpPr>
          <p:cNvPr id="49" name="2 Título"/>
          <p:cNvSpPr>
            <a:spLocks noGrp="1"/>
          </p:cNvSpPr>
          <p:nvPr>
            <p:ph type="title"/>
          </p:nvPr>
        </p:nvSpPr>
        <p:spPr>
          <a:xfrm>
            <a:off x="351497" y="2726356"/>
            <a:ext cx="2743200" cy="1252728"/>
          </a:xfrm>
        </p:spPr>
        <p:txBody>
          <a:bodyPr/>
          <a:lstStyle/>
          <a:p>
            <a:r>
              <a:rPr lang="es-MX" dirty="0"/>
              <a:t>Ciclo de Vida - Desarrollo</a:t>
            </a:r>
            <a:endParaRPr lang="es-AR" dirty="0"/>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dirty="0">
                <a:latin typeface="+mj-lt"/>
              </a:rPr>
              <a:t>h</a:t>
            </a:r>
            <a:endParaRPr lang="es-AR" dirty="0">
              <a:latin typeface="+mj-lt"/>
            </a:endParaRPr>
          </a:p>
        </p:txBody>
      </p:sp>
      <p:sp>
        <p:nvSpPr>
          <p:cNvPr id="3" name="Marcador de fecha 2">
            <a:extLst>
              <a:ext uri="{FF2B5EF4-FFF2-40B4-BE49-F238E27FC236}">
                <a16:creationId xmlns:a16="http://schemas.microsoft.com/office/drawing/2014/main" id="{1A9D4C33-639D-B74B-BBF4-C833C4DFB2E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60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019555" y="985345"/>
            <a:ext cx="6984776" cy="3609226"/>
          </a:xfrm>
          <a:prstGeom prst="roundRect">
            <a:avLst>
              <a:gd name="adj" fmla="val 32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5 Rectángulo redondeado"/>
          <p:cNvSpPr/>
          <p:nvPr/>
        </p:nvSpPr>
        <p:spPr>
          <a:xfrm>
            <a:off x="4076930" y="1477493"/>
            <a:ext cx="1616048" cy="28884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6 Rectángulo redondeado"/>
          <p:cNvSpPr/>
          <p:nvPr/>
        </p:nvSpPr>
        <p:spPr>
          <a:xfrm>
            <a:off x="5764986"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8" name="7 Rectángulo redondeado"/>
          <p:cNvSpPr/>
          <p:nvPr/>
        </p:nvSpPr>
        <p:spPr>
          <a:xfrm>
            <a:off x="7493178"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9" name="10 Rectángulo redondeado"/>
          <p:cNvSpPr/>
          <p:nvPr/>
        </p:nvSpPr>
        <p:spPr>
          <a:xfrm>
            <a:off x="9221370" y="1459983"/>
            <a:ext cx="1656184" cy="288847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0" name="11 Rectángulo redondeado"/>
          <p:cNvSpPr/>
          <p:nvPr/>
        </p:nvSpPr>
        <p:spPr>
          <a:xfrm>
            <a:off x="4175403" y="4856334"/>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4" name="16 Rectángulo redondeado"/>
          <p:cNvSpPr/>
          <p:nvPr/>
        </p:nvSpPr>
        <p:spPr>
          <a:xfrm>
            <a:off x="5909002" y="2044265"/>
            <a:ext cx="1368152" cy="64530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5" name="17 Rectángulo redondeado"/>
          <p:cNvSpPr/>
          <p:nvPr/>
        </p:nvSpPr>
        <p:spPr>
          <a:xfrm>
            <a:off x="4175403" y="5530171"/>
            <a:ext cx="1368152" cy="63151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6" name="18 Rectángulo redondeado"/>
          <p:cNvSpPr/>
          <p:nvPr/>
        </p:nvSpPr>
        <p:spPr>
          <a:xfrm>
            <a:off x="7576937" y="4831521"/>
            <a:ext cx="1368152" cy="62968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7" name="20 Rectángulo redondeado"/>
          <p:cNvSpPr/>
          <p:nvPr/>
        </p:nvSpPr>
        <p:spPr>
          <a:xfrm>
            <a:off x="7622683" y="2026729"/>
            <a:ext cx="1368152" cy="6411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21 Rectángulo redondeado"/>
          <p:cNvSpPr/>
          <p:nvPr/>
        </p:nvSpPr>
        <p:spPr>
          <a:xfrm>
            <a:off x="7613505" y="2794291"/>
            <a:ext cx="1368152" cy="622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22 Rectángulo redondeado"/>
          <p:cNvSpPr/>
          <p:nvPr/>
        </p:nvSpPr>
        <p:spPr>
          <a:xfrm>
            <a:off x="7622683" y="3534475"/>
            <a:ext cx="1368152" cy="59802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0" name="24 Rectángulo redondeado"/>
          <p:cNvSpPr/>
          <p:nvPr/>
        </p:nvSpPr>
        <p:spPr>
          <a:xfrm>
            <a:off x="9414192" y="2060913"/>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5" name="32 CuadroTexto"/>
          <p:cNvSpPr txBox="1"/>
          <p:nvPr/>
        </p:nvSpPr>
        <p:spPr>
          <a:xfrm>
            <a:off x="6802360" y="1103765"/>
            <a:ext cx="1064715" cy="369332"/>
          </a:xfrm>
          <a:prstGeom prst="rect">
            <a:avLst/>
          </a:prstGeom>
          <a:noFill/>
        </p:spPr>
        <p:txBody>
          <a:bodyPr wrap="none" rtlCol="0">
            <a:spAutoFit/>
          </a:bodyPr>
          <a:lstStyle/>
          <a:p>
            <a:r>
              <a:rPr lang="es-MX" dirty="0">
                <a:solidFill>
                  <a:schemeClr val="bg1"/>
                </a:solidFill>
              </a:rPr>
              <a:t>Proyecto</a:t>
            </a:r>
            <a:endParaRPr lang="es-AR" dirty="0">
              <a:solidFill>
                <a:schemeClr val="bg1"/>
              </a:solidFill>
            </a:endParaRPr>
          </a:p>
        </p:txBody>
      </p:sp>
      <p:sp>
        <p:nvSpPr>
          <p:cNvPr id="26" name="33 CuadroTexto"/>
          <p:cNvSpPr txBox="1"/>
          <p:nvPr/>
        </p:nvSpPr>
        <p:spPr>
          <a:xfrm>
            <a:off x="42730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7" name="34 CuadroTexto"/>
          <p:cNvSpPr txBox="1"/>
          <p:nvPr/>
        </p:nvSpPr>
        <p:spPr>
          <a:xfrm>
            <a:off x="59494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8" name="35 CuadroTexto"/>
          <p:cNvSpPr txBox="1"/>
          <p:nvPr/>
        </p:nvSpPr>
        <p:spPr>
          <a:xfrm>
            <a:off x="7702014" y="1612217"/>
            <a:ext cx="1270541" cy="338554"/>
          </a:xfrm>
          <a:prstGeom prst="rect">
            <a:avLst/>
          </a:prstGeom>
          <a:noFill/>
        </p:spPr>
        <p:txBody>
          <a:bodyPr wrap="square" rtlCol="0">
            <a:spAutoFit/>
          </a:bodyPr>
          <a:lstStyle/>
          <a:p>
            <a:r>
              <a:rPr lang="es-MX" sz="1600" dirty="0"/>
              <a:t>Incremento</a:t>
            </a:r>
            <a:endParaRPr lang="es-AR" sz="1600" dirty="0"/>
          </a:p>
        </p:txBody>
      </p:sp>
      <p:sp>
        <p:nvSpPr>
          <p:cNvPr id="29" name="37 CuadroTexto"/>
          <p:cNvSpPr txBox="1"/>
          <p:nvPr/>
        </p:nvSpPr>
        <p:spPr>
          <a:xfrm>
            <a:off x="4205711" y="4928640"/>
            <a:ext cx="1307537" cy="338554"/>
          </a:xfrm>
          <a:prstGeom prst="rect">
            <a:avLst/>
          </a:prstGeom>
          <a:noFill/>
        </p:spPr>
        <p:txBody>
          <a:bodyPr wrap="square" rtlCol="0">
            <a:spAutoFit/>
          </a:bodyPr>
          <a:lstStyle/>
          <a:p>
            <a:pPr algn="ctr"/>
            <a:r>
              <a:rPr lang="es-MX" sz="1600" dirty="0"/>
              <a:t>Iteración - P</a:t>
            </a:r>
          </a:p>
        </p:txBody>
      </p:sp>
      <p:sp>
        <p:nvSpPr>
          <p:cNvPr id="33" name="44 CuadroTexto"/>
          <p:cNvSpPr txBox="1"/>
          <p:nvPr/>
        </p:nvSpPr>
        <p:spPr>
          <a:xfrm>
            <a:off x="5909003" y="2126621"/>
            <a:ext cx="1331583" cy="338554"/>
          </a:xfrm>
          <a:prstGeom prst="rect">
            <a:avLst/>
          </a:prstGeom>
          <a:noFill/>
        </p:spPr>
        <p:txBody>
          <a:bodyPr wrap="square" rtlCol="0">
            <a:spAutoFit/>
          </a:bodyPr>
          <a:lstStyle/>
          <a:p>
            <a:pPr algn="r"/>
            <a:r>
              <a:rPr lang="es-MX" sz="1600" dirty="0"/>
              <a:t>Iteración - D</a:t>
            </a:r>
          </a:p>
        </p:txBody>
      </p:sp>
      <p:sp>
        <p:nvSpPr>
          <p:cNvPr id="34" name="45 CuadroTexto"/>
          <p:cNvSpPr txBox="1"/>
          <p:nvPr/>
        </p:nvSpPr>
        <p:spPr>
          <a:xfrm>
            <a:off x="4225217" y="5627726"/>
            <a:ext cx="1230524" cy="338554"/>
          </a:xfrm>
          <a:prstGeom prst="rect">
            <a:avLst/>
          </a:prstGeom>
          <a:noFill/>
        </p:spPr>
        <p:txBody>
          <a:bodyPr wrap="square" rtlCol="0">
            <a:spAutoFit/>
          </a:bodyPr>
          <a:lstStyle/>
          <a:p>
            <a:pPr algn="r"/>
            <a:r>
              <a:rPr lang="es-MX" sz="1600" dirty="0"/>
              <a:t>Iteración - D</a:t>
            </a:r>
          </a:p>
        </p:txBody>
      </p:sp>
      <p:sp>
        <p:nvSpPr>
          <p:cNvPr id="35" name="46 CuadroTexto"/>
          <p:cNvSpPr txBox="1"/>
          <p:nvPr/>
        </p:nvSpPr>
        <p:spPr>
          <a:xfrm>
            <a:off x="7585333" y="4957685"/>
            <a:ext cx="1267239" cy="338554"/>
          </a:xfrm>
          <a:prstGeom prst="rect">
            <a:avLst/>
          </a:prstGeom>
          <a:noFill/>
        </p:spPr>
        <p:txBody>
          <a:bodyPr wrap="square" rtlCol="0">
            <a:spAutoFit/>
          </a:bodyPr>
          <a:lstStyle/>
          <a:p>
            <a:pPr algn="r"/>
            <a:r>
              <a:rPr lang="es-MX" sz="1600" dirty="0"/>
              <a:t>Iteración - R</a:t>
            </a:r>
          </a:p>
        </p:txBody>
      </p:sp>
      <p:sp>
        <p:nvSpPr>
          <p:cNvPr id="36" name="48 CuadroTexto"/>
          <p:cNvSpPr txBox="1"/>
          <p:nvPr/>
        </p:nvSpPr>
        <p:spPr>
          <a:xfrm>
            <a:off x="7613506" y="2129289"/>
            <a:ext cx="1331583" cy="338554"/>
          </a:xfrm>
          <a:prstGeom prst="rect">
            <a:avLst/>
          </a:prstGeom>
          <a:noFill/>
        </p:spPr>
        <p:txBody>
          <a:bodyPr wrap="square" rtlCol="0">
            <a:spAutoFit/>
          </a:bodyPr>
          <a:lstStyle/>
          <a:p>
            <a:pPr algn="r"/>
            <a:r>
              <a:rPr lang="es-MX" sz="1600" dirty="0"/>
              <a:t>Iteración - D</a:t>
            </a:r>
          </a:p>
        </p:txBody>
      </p:sp>
      <p:sp>
        <p:nvSpPr>
          <p:cNvPr id="37" name="49 CuadroTexto"/>
          <p:cNvSpPr txBox="1"/>
          <p:nvPr/>
        </p:nvSpPr>
        <p:spPr>
          <a:xfrm>
            <a:off x="7622684" y="2883100"/>
            <a:ext cx="1331583" cy="338554"/>
          </a:xfrm>
          <a:prstGeom prst="rect">
            <a:avLst/>
          </a:prstGeom>
          <a:noFill/>
        </p:spPr>
        <p:txBody>
          <a:bodyPr wrap="square" rtlCol="0">
            <a:spAutoFit/>
          </a:bodyPr>
          <a:lstStyle/>
          <a:p>
            <a:pPr algn="r"/>
            <a:r>
              <a:rPr lang="es-MX" sz="1600" dirty="0"/>
              <a:t>Iteración - D</a:t>
            </a:r>
          </a:p>
        </p:txBody>
      </p:sp>
      <p:sp>
        <p:nvSpPr>
          <p:cNvPr id="38" name="50 CuadroTexto"/>
          <p:cNvSpPr txBox="1"/>
          <p:nvPr/>
        </p:nvSpPr>
        <p:spPr>
          <a:xfrm>
            <a:off x="7634021" y="3628979"/>
            <a:ext cx="1313949" cy="338554"/>
          </a:xfrm>
          <a:prstGeom prst="rect">
            <a:avLst/>
          </a:prstGeom>
          <a:noFill/>
        </p:spPr>
        <p:txBody>
          <a:bodyPr wrap="square" rtlCol="0">
            <a:spAutoFit/>
          </a:bodyPr>
          <a:lstStyle/>
          <a:p>
            <a:pPr algn="r"/>
            <a:r>
              <a:rPr lang="es-MX" sz="1600" dirty="0"/>
              <a:t>Iteración - R</a:t>
            </a:r>
          </a:p>
        </p:txBody>
      </p:sp>
      <p:sp>
        <p:nvSpPr>
          <p:cNvPr id="39" name="52 CuadroTexto"/>
          <p:cNvSpPr txBox="1"/>
          <p:nvPr/>
        </p:nvSpPr>
        <p:spPr>
          <a:xfrm>
            <a:off x="9492765" y="2137113"/>
            <a:ext cx="1222159" cy="338554"/>
          </a:xfrm>
          <a:prstGeom prst="rect">
            <a:avLst/>
          </a:prstGeom>
          <a:noFill/>
        </p:spPr>
        <p:txBody>
          <a:bodyPr wrap="square" rtlCol="0">
            <a:spAutoFit/>
          </a:bodyPr>
          <a:lstStyle/>
          <a:p>
            <a:pPr algn="r"/>
            <a:r>
              <a:rPr lang="es-MX" sz="1600" dirty="0"/>
              <a:t>Iteración - F</a:t>
            </a:r>
          </a:p>
        </p:txBody>
      </p:sp>
      <p:sp>
        <p:nvSpPr>
          <p:cNvPr id="43" name="35 CuadroTexto"/>
          <p:cNvSpPr txBox="1"/>
          <p:nvPr/>
        </p:nvSpPr>
        <p:spPr>
          <a:xfrm>
            <a:off x="9414192" y="1622771"/>
            <a:ext cx="1270541" cy="338554"/>
          </a:xfrm>
          <a:prstGeom prst="rect">
            <a:avLst/>
          </a:prstGeom>
          <a:noFill/>
        </p:spPr>
        <p:txBody>
          <a:bodyPr wrap="square" rtlCol="0">
            <a:spAutoFit/>
          </a:bodyPr>
          <a:lstStyle/>
          <a:p>
            <a:r>
              <a:rPr lang="es-MX" sz="1600" dirty="0"/>
              <a:t>Incremento</a:t>
            </a:r>
            <a:endParaRPr lang="es-AR" sz="1600" dirty="0"/>
          </a:p>
        </p:txBody>
      </p:sp>
      <p:sp>
        <p:nvSpPr>
          <p:cNvPr id="2" name="1 Título"/>
          <p:cNvSpPr>
            <a:spLocks noGrp="1"/>
          </p:cNvSpPr>
          <p:nvPr>
            <p:ph type="title"/>
          </p:nvPr>
        </p:nvSpPr>
        <p:spPr/>
        <p:txBody>
          <a:bodyPr/>
          <a:lstStyle/>
          <a:p>
            <a:r>
              <a:rPr lang="es-MX" dirty="0"/>
              <a:t>Modelo de Proyecto</a:t>
            </a:r>
            <a:endParaRPr lang="es-AR" dirty="0"/>
          </a:p>
        </p:txBody>
      </p:sp>
      <p:sp>
        <p:nvSpPr>
          <p:cNvPr id="3" name="CuadroTexto 2">
            <a:extLst>
              <a:ext uri="{FF2B5EF4-FFF2-40B4-BE49-F238E27FC236}">
                <a16:creationId xmlns:a16="http://schemas.microsoft.com/office/drawing/2014/main" id="{D8C7F596-7B9F-4045-883F-DC98802562D2}"/>
              </a:ext>
            </a:extLst>
          </p:cNvPr>
          <p:cNvSpPr txBox="1"/>
          <p:nvPr/>
        </p:nvSpPr>
        <p:spPr>
          <a:xfrm>
            <a:off x="5692978" y="4897862"/>
            <a:ext cx="1368152" cy="523220"/>
          </a:xfrm>
          <a:prstGeom prst="rect">
            <a:avLst/>
          </a:prstGeom>
          <a:noFill/>
        </p:spPr>
        <p:txBody>
          <a:bodyPr wrap="square" rtlCol="0">
            <a:spAutoFit/>
          </a:bodyPr>
          <a:lstStyle/>
          <a:p>
            <a:r>
              <a:rPr lang="es-AR" sz="1400" dirty="0"/>
              <a:t>Sprint de Planificación</a:t>
            </a:r>
          </a:p>
        </p:txBody>
      </p:sp>
      <p:sp>
        <p:nvSpPr>
          <p:cNvPr id="31" name="11 Rectángulo redondeado">
            <a:extLst>
              <a:ext uri="{FF2B5EF4-FFF2-40B4-BE49-F238E27FC236}">
                <a16:creationId xmlns:a16="http://schemas.microsoft.com/office/drawing/2014/main" id="{6E8834E6-078B-364A-92DC-BBA2180DF602}"/>
              </a:ext>
            </a:extLst>
          </p:cNvPr>
          <p:cNvSpPr/>
          <p:nvPr/>
        </p:nvSpPr>
        <p:spPr>
          <a:xfrm>
            <a:off x="4180810" y="2079971"/>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b="1" dirty="0"/>
          </a:p>
        </p:txBody>
      </p:sp>
      <p:sp>
        <p:nvSpPr>
          <p:cNvPr id="32" name="CuadroTexto 31">
            <a:extLst>
              <a:ext uri="{FF2B5EF4-FFF2-40B4-BE49-F238E27FC236}">
                <a16:creationId xmlns:a16="http://schemas.microsoft.com/office/drawing/2014/main" id="{DE513395-E3FF-F94D-8071-87B729197C3A}"/>
              </a:ext>
            </a:extLst>
          </p:cNvPr>
          <p:cNvSpPr txBox="1"/>
          <p:nvPr/>
        </p:nvSpPr>
        <p:spPr>
          <a:xfrm>
            <a:off x="5692978" y="5554759"/>
            <a:ext cx="1368152" cy="523220"/>
          </a:xfrm>
          <a:prstGeom prst="rect">
            <a:avLst/>
          </a:prstGeom>
          <a:noFill/>
        </p:spPr>
        <p:txBody>
          <a:bodyPr wrap="square" rtlCol="0">
            <a:spAutoFit/>
          </a:bodyPr>
          <a:lstStyle/>
          <a:p>
            <a:r>
              <a:rPr lang="es-AR" sz="1400" dirty="0"/>
              <a:t>Sprint de Desarrollo</a:t>
            </a:r>
          </a:p>
        </p:txBody>
      </p:sp>
      <p:sp>
        <p:nvSpPr>
          <p:cNvPr id="40" name="CuadroTexto 39">
            <a:extLst>
              <a:ext uri="{FF2B5EF4-FFF2-40B4-BE49-F238E27FC236}">
                <a16:creationId xmlns:a16="http://schemas.microsoft.com/office/drawing/2014/main" id="{226999C1-3315-3F40-9A3B-AA0E21E42BA1}"/>
              </a:ext>
            </a:extLst>
          </p:cNvPr>
          <p:cNvSpPr txBox="1"/>
          <p:nvPr/>
        </p:nvSpPr>
        <p:spPr>
          <a:xfrm>
            <a:off x="9107189" y="4897862"/>
            <a:ext cx="1368152" cy="523220"/>
          </a:xfrm>
          <a:prstGeom prst="rect">
            <a:avLst/>
          </a:prstGeom>
          <a:noFill/>
        </p:spPr>
        <p:txBody>
          <a:bodyPr wrap="square" rtlCol="0">
            <a:spAutoFit/>
          </a:bodyPr>
          <a:lstStyle/>
          <a:p>
            <a:r>
              <a:rPr lang="es-AR" sz="1400" dirty="0"/>
              <a:t>Sprint de Revisión</a:t>
            </a:r>
          </a:p>
        </p:txBody>
      </p:sp>
      <p:sp>
        <p:nvSpPr>
          <p:cNvPr id="41" name="CuadroTexto 40">
            <a:extLst>
              <a:ext uri="{FF2B5EF4-FFF2-40B4-BE49-F238E27FC236}">
                <a16:creationId xmlns:a16="http://schemas.microsoft.com/office/drawing/2014/main" id="{67312478-8E23-A74F-80B9-F88BB325E0ED}"/>
              </a:ext>
            </a:extLst>
          </p:cNvPr>
          <p:cNvSpPr txBox="1"/>
          <p:nvPr/>
        </p:nvSpPr>
        <p:spPr>
          <a:xfrm>
            <a:off x="9107189" y="5554759"/>
            <a:ext cx="1368152" cy="523220"/>
          </a:xfrm>
          <a:prstGeom prst="rect">
            <a:avLst/>
          </a:prstGeom>
          <a:noFill/>
        </p:spPr>
        <p:txBody>
          <a:bodyPr wrap="square" rtlCol="0">
            <a:spAutoFit/>
          </a:bodyPr>
          <a:lstStyle/>
          <a:p>
            <a:r>
              <a:rPr lang="es-AR" sz="1400" dirty="0"/>
              <a:t>Sprint de FInaliización</a:t>
            </a:r>
          </a:p>
        </p:txBody>
      </p:sp>
      <p:sp>
        <p:nvSpPr>
          <p:cNvPr id="42" name="24 Rectángulo redondeado">
            <a:extLst>
              <a:ext uri="{FF2B5EF4-FFF2-40B4-BE49-F238E27FC236}">
                <a16:creationId xmlns:a16="http://schemas.microsoft.com/office/drawing/2014/main" id="{9355173D-6401-2C49-9AC6-5344724F84DC}"/>
              </a:ext>
            </a:extLst>
          </p:cNvPr>
          <p:cNvSpPr/>
          <p:nvPr/>
        </p:nvSpPr>
        <p:spPr>
          <a:xfrm>
            <a:off x="7576937" y="5569190"/>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44" name="52 CuadroTexto">
            <a:extLst>
              <a:ext uri="{FF2B5EF4-FFF2-40B4-BE49-F238E27FC236}">
                <a16:creationId xmlns:a16="http://schemas.microsoft.com/office/drawing/2014/main" id="{320500FB-78FB-654F-A0B3-FABF13F79894}"/>
              </a:ext>
            </a:extLst>
          </p:cNvPr>
          <p:cNvSpPr txBox="1"/>
          <p:nvPr/>
        </p:nvSpPr>
        <p:spPr>
          <a:xfrm>
            <a:off x="7655510" y="5645390"/>
            <a:ext cx="1222159" cy="338554"/>
          </a:xfrm>
          <a:prstGeom prst="rect">
            <a:avLst/>
          </a:prstGeom>
          <a:noFill/>
        </p:spPr>
        <p:txBody>
          <a:bodyPr wrap="square" rtlCol="0">
            <a:spAutoFit/>
          </a:bodyPr>
          <a:lstStyle/>
          <a:p>
            <a:pPr algn="r"/>
            <a:r>
              <a:rPr lang="es-MX" sz="1600" dirty="0"/>
              <a:t>Iteración - F</a:t>
            </a:r>
          </a:p>
        </p:txBody>
      </p:sp>
      <p:sp>
        <p:nvSpPr>
          <p:cNvPr id="45" name="37 CuadroTexto">
            <a:extLst>
              <a:ext uri="{FF2B5EF4-FFF2-40B4-BE49-F238E27FC236}">
                <a16:creationId xmlns:a16="http://schemas.microsoft.com/office/drawing/2014/main" id="{8004B4B7-20FC-2F46-B02A-44F79DE66906}"/>
              </a:ext>
            </a:extLst>
          </p:cNvPr>
          <p:cNvSpPr txBox="1"/>
          <p:nvPr/>
        </p:nvSpPr>
        <p:spPr>
          <a:xfrm>
            <a:off x="4274029" y="2138144"/>
            <a:ext cx="1307537" cy="338554"/>
          </a:xfrm>
          <a:prstGeom prst="rect">
            <a:avLst/>
          </a:prstGeom>
          <a:noFill/>
        </p:spPr>
        <p:txBody>
          <a:bodyPr wrap="square" rtlCol="0">
            <a:spAutoFit/>
          </a:bodyPr>
          <a:lstStyle/>
          <a:p>
            <a:pPr algn="ctr"/>
            <a:r>
              <a:rPr lang="es-MX" sz="1600" dirty="0"/>
              <a:t>Iteración - P</a:t>
            </a:r>
          </a:p>
        </p:txBody>
      </p:sp>
      <p:sp>
        <p:nvSpPr>
          <p:cNvPr id="46" name="Marcador de pie de página 7">
            <a:extLst>
              <a:ext uri="{FF2B5EF4-FFF2-40B4-BE49-F238E27FC236}">
                <a16:creationId xmlns:a16="http://schemas.microsoft.com/office/drawing/2014/main" id="{5B0DEE6E-7C37-7448-B56D-CF06838C9426}"/>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47" name="Marcador de número de diapositiva 12">
            <a:extLst>
              <a:ext uri="{FF2B5EF4-FFF2-40B4-BE49-F238E27FC236}">
                <a16:creationId xmlns:a16="http://schemas.microsoft.com/office/drawing/2014/main" id="{B9FAD09D-5A6E-7141-AD21-CCE0CF5C5E91}"/>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61</a:t>
            </a:fld>
            <a:endParaRPr lang="es-AR"/>
          </a:p>
        </p:txBody>
      </p:sp>
      <p:sp>
        <p:nvSpPr>
          <p:cNvPr id="4" name="Marcador de fecha 3">
            <a:extLst>
              <a:ext uri="{FF2B5EF4-FFF2-40B4-BE49-F238E27FC236}">
                <a16:creationId xmlns:a16="http://schemas.microsoft.com/office/drawing/2014/main" id="{B630A36F-37DE-7946-92E9-D2034D9562F3}"/>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48237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MX" dirty="0"/>
              <a:t>Actividades de Planificación</a:t>
            </a:r>
            <a:endParaRPr lang="es-AR" dirty="0"/>
          </a:p>
        </p:txBody>
      </p:sp>
      <p:sp>
        <p:nvSpPr>
          <p:cNvPr id="4" name="3 Rectángulo redondeado"/>
          <p:cNvSpPr/>
          <p:nvPr/>
        </p:nvSpPr>
        <p:spPr>
          <a:xfrm>
            <a:off x="4172869" y="2255765"/>
            <a:ext cx="3810000" cy="3886200"/>
          </a:xfrm>
          <a:prstGeom prst="roundRect">
            <a:avLst>
              <a:gd name="adj" fmla="val 83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28 Rectángulo redondeado"/>
          <p:cNvSpPr/>
          <p:nvPr/>
        </p:nvSpPr>
        <p:spPr>
          <a:xfrm>
            <a:off x="4315437" y="3401393"/>
            <a:ext cx="3505199" cy="6339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endParaRPr>
          </a:p>
        </p:txBody>
      </p:sp>
      <p:sp>
        <p:nvSpPr>
          <p:cNvPr id="7" name="29 Rectángulo redondeado"/>
          <p:cNvSpPr/>
          <p:nvPr/>
        </p:nvSpPr>
        <p:spPr>
          <a:xfrm>
            <a:off x="4325270" y="4117350"/>
            <a:ext cx="3505199" cy="566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dirty="0">
              <a:solidFill>
                <a:schemeClr val="tx1"/>
              </a:solidFill>
            </a:endParaRPr>
          </a:p>
        </p:txBody>
      </p:sp>
      <p:sp>
        <p:nvSpPr>
          <p:cNvPr id="8" name="31 CuadroTexto"/>
          <p:cNvSpPr txBox="1"/>
          <p:nvPr/>
        </p:nvSpPr>
        <p:spPr>
          <a:xfrm>
            <a:off x="5492399" y="2370238"/>
            <a:ext cx="1151277" cy="369332"/>
          </a:xfrm>
          <a:prstGeom prst="rect">
            <a:avLst/>
          </a:prstGeom>
          <a:noFill/>
        </p:spPr>
        <p:txBody>
          <a:bodyPr wrap="none" rtlCol="0">
            <a:spAutoFit/>
          </a:bodyPr>
          <a:lstStyle/>
          <a:p>
            <a:r>
              <a:rPr lang="es-MX" dirty="0">
                <a:solidFill>
                  <a:schemeClr val="bg1"/>
                </a:solidFill>
              </a:rPr>
              <a:t>Prospecto</a:t>
            </a:r>
            <a:endParaRPr lang="es-AR" dirty="0">
              <a:solidFill>
                <a:schemeClr val="bg1"/>
              </a:solidFill>
            </a:endParaRPr>
          </a:p>
        </p:txBody>
      </p:sp>
      <p:sp>
        <p:nvSpPr>
          <p:cNvPr id="9" name="29 Rectángulo redondeado"/>
          <p:cNvSpPr/>
          <p:nvPr/>
        </p:nvSpPr>
        <p:spPr>
          <a:xfrm>
            <a:off x="4343400" y="4758899"/>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Estimar Trabajo y Presupuestar Proyecto</a:t>
            </a:r>
          </a:p>
        </p:txBody>
      </p:sp>
      <p:sp>
        <p:nvSpPr>
          <p:cNvPr id="10" name="29 Rectángulo redondeado"/>
          <p:cNvSpPr/>
          <p:nvPr/>
        </p:nvSpPr>
        <p:spPr>
          <a:xfrm>
            <a:off x="4325270" y="275984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Definir y Asignar Recursos para el prospecto</a:t>
            </a:r>
          </a:p>
        </p:txBody>
      </p:sp>
      <p:grpSp>
        <p:nvGrpSpPr>
          <p:cNvPr id="19" name="18 Grupo"/>
          <p:cNvGrpSpPr/>
          <p:nvPr/>
        </p:nvGrpSpPr>
        <p:grpSpPr>
          <a:xfrm>
            <a:off x="3907348" y="652214"/>
            <a:ext cx="1412662" cy="1203566"/>
            <a:chOff x="635172" y="2475042"/>
            <a:chExt cx="1935543" cy="1671939"/>
          </a:xfrm>
        </p:grpSpPr>
        <p:sp>
          <p:nvSpPr>
            <p:cNvPr id="12" name="11 Nube"/>
            <p:cNvSpPr/>
            <p:nvPr/>
          </p:nvSpPr>
          <p:spPr>
            <a:xfrm>
              <a:off x="635172" y="2475042"/>
              <a:ext cx="1935543" cy="167193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958" y="2754554"/>
              <a:ext cx="453029" cy="58870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884" y="2790840"/>
              <a:ext cx="470060" cy="51138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53" y="3345172"/>
              <a:ext cx="461961" cy="407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135" y="3424651"/>
              <a:ext cx="421699" cy="4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0" name="19 Flecha derecha"/>
          <p:cNvSpPr/>
          <p:nvPr/>
        </p:nvSpPr>
        <p:spPr>
          <a:xfrm rot="5400000">
            <a:off x="4592947" y="1849254"/>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derecha"/>
          <p:cNvSpPr/>
          <p:nvPr/>
        </p:nvSpPr>
        <p:spPr>
          <a:xfrm>
            <a:off x="8135270" y="3834831"/>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Document"/>
          <p:cNvSpPr>
            <a:spLocks noEditPoints="1" noChangeArrowheads="1"/>
          </p:cNvSpPr>
          <p:nvPr/>
        </p:nvSpPr>
        <p:spPr bwMode="auto">
          <a:xfrm>
            <a:off x="8650538" y="2415582"/>
            <a:ext cx="1219200" cy="1576257"/>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pt-BR" sz="1400" dirty="0" err="1"/>
              <a:t>Propuesta</a:t>
            </a:r>
            <a:r>
              <a:rPr lang="pt-BR" sz="1400" dirty="0"/>
              <a:t> de </a:t>
            </a:r>
            <a:r>
              <a:rPr lang="pt-BR" sz="1400" dirty="0" err="1"/>
              <a:t>Proyecto</a:t>
            </a:r>
            <a:endParaRPr lang="es-AR" sz="1400" dirty="0"/>
          </a:p>
        </p:txBody>
      </p:sp>
      <p:sp>
        <p:nvSpPr>
          <p:cNvPr id="23" name="22 Disco magnético"/>
          <p:cNvSpPr/>
          <p:nvPr/>
        </p:nvSpPr>
        <p:spPr>
          <a:xfrm>
            <a:off x="8721790" y="4339054"/>
            <a:ext cx="1255463" cy="1424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Alcance Inicial</a:t>
            </a:r>
          </a:p>
          <a:p>
            <a:pPr algn="ctr"/>
            <a:r>
              <a:rPr lang="es-MX" dirty="0"/>
              <a:t>Producto</a:t>
            </a:r>
            <a:endParaRPr lang="es-AR" dirty="0"/>
          </a:p>
        </p:txBody>
      </p:sp>
      <p:sp>
        <p:nvSpPr>
          <p:cNvPr id="24" name="29 Rectángulo redondeado">
            <a:extLst>
              <a:ext uri="{FF2B5EF4-FFF2-40B4-BE49-F238E27FC236}">
                <a16:creationId xmlns:a16="http://schemas.microsoft.com/office/drawing/2014/main" id="{A22C1D63-3B62-8F47-B0A6-123488A8A867}"/>
              </a:ext>
            </a:extLst>
          </p:cNvPr>
          <p:cNvSpPr/>
          <p:nvPr/>
        </p:nvSpPr>
        <p:spPr>
          <a:xfrm>
            <a:off x="4325270" y="537788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Documentar de Plan de Proyecto o Contrato</a:t>
            </a:r>
          </a:p>
        </p:txBody>
      </p:sp>
      <p:sp>
        <p:nvSpPr>
          <p:cNvPr id="25" name="Marcador de pie de página 7">
            <a:extLst>
              <a:ext uri="{FF2B5EF4-FFF2-40B4-BE49-F238E27FC236}">
                <a16:creationId xmlns:a16="http://schemas.microsoft.com/office/drawing/2014/main" id="{99DBE9F6-81A7-E143-AFAA-D4813C70A7CE}"/>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26" name="Marcador de número de diapositiva 12">
            <a:extLst>
              <a:ext uri="{FF2B5EF4-FFF2-40B4-BE49-F238E27FC236}">
                <a16:creationId xmlns:a16="http://schemas.microsoft.com/office/drawing/2014/main" id="{DA5BFABA-9733-E544-9F38-76676FBC9B0B}"/>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62</a:t>
            </a:fld>
            <a:endParaRPr lang="es-AR"/>
          </a:p>
        </p:txBody>
      </p:sp>
      <p:sp>
        <p:nvSpPr>
          <p:cNvPr id="2" name="Marcador de fecha 1">
            <a:extLst>
              <a:ext uri="{FF2B5EF4-FFF2-40B4-BE49-F238E27FC236}">
                <a16:creationId xmlns:a16="http://schemas.microsoft.com/office/drawing/2014/main" id="{5DA004DE-332C-A84F-9AA8-40AB708AB4A9}"/>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948766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492403" y="1335974"/>
            <a:ext cx="8287919" cy="3319153"/>
          </a:xfrm>
          <a:prstGeom prst="roundRect">
            <a:avLst>
              <a:gd name="adj" fmla="val 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accent1">
                  <a:lumMod val="75000"/>
                </a:schemeClr>
              </a:solidFill>
            </a:endParaRPr>
          </a:p>
        </p:txBody>
      </p:sp>
      <p:sp>
        <p:nvSpPr>
          <p:cNvPr id="43" name="42 Rectángulo redondeado"/>
          <p:cNvSpPr/>
          <p:nvPr/>
        </p:nvSpPr>
        <p:spPr>
          <a:xfrm>
            <a:off x="5689965" y="2095500"/>
            <a:ext cx="390538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CuadroTexto"/>
          <p:cNvSpPr txBox="1"/>
          <p:nvPr/>
        </p:nvSpPr>
        <p:spPr>
          <a:xfrm>
            <a:off x="7059267" y="2156329"/>
            <a:ext cx="1287532" cy="369332"/>
          </a:xfrm>
          <a:prstGeom prst="rect">
            <a:avLst/>
          </a:prstGeom>
          <a:noFill/>
          <a:ln>
            <a:noFill/>
          </a:ln>
        </p:spPr>
        <p:txBody>
          <a:bodyPr wrap="none" rtlCol="0">
            <a:spAutoFit/>
          </a:bodyPr>
          <a:lstStyle/>
          <a:p>
            <a:r>
              <a:rPr lang="es-MX" dirty="0"/>
              <a:t>Incremento</a:t>
            </a:r>
            <a:endParaRPr lang="es-AR" dirty="0"/>
          </a:p>
        </p:txBody>
      </p:sp>
      <p:sp>
        <p:nvSpPr>
          <p:cNvPr id="50" name="49 Rectángulo redondeado"/>
          <p:cNvSpPr/>
          <p:nvPr/>
        </p:nvSpPr>
        <p:spPr>
          <a:xfrm>
            <a:off x="9661673" y="2105021"/>
            <a:ext cx="2050842" cy="2428879"/>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CuadroTexto"/>
          <p:cNvSpPr txBox="1"/>
          <p:nvPr/>
        </p:nvSpPr>
        <p:spPr>
          <a:xfrm>
            <a:off x="9919891" y="2105020"/>
            <a:ext cx="1339053" cy="369332"/>
          </a:xfrm>
          <a:prstGeom prst="rect">
            <a:avLst/>
          </a:prstGeom>
          <a:noFill/>
          <a:ln>
            <a:noFill/>
          </a:ln>
        </p:spPr>
        <p:txBody>
          <a:bodyPr wrap="square" rtlCol="0">
            <a:spAutoFit/>
          </a:bodyPr>
          <a:lstStyle/>
          <a:p>
            <a:r>
              <a:rPr lang="es-MX" dirty="0"/>
              <a:t>Incremento</a:t>
            </a:r>
            <a:endParaRPr lang="es-AR" dirty="0"/>
          </a:p>
        </p:txBody>
      </p:sp>
      <p:sp>
        <p:nvSpPr>
          <p:cNvPr id="6" name="5 Rectángulo redondeado"/>
          <p:cNvSpPr/>
          <p:nvPr/>
        </p:nvSpPr>
        <p:spPr>
          <a:xfrm>
            <a:off x="3564411" y="2095500"/>
            <a:ext cx="205510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redondeado"/>
          <p:cNvSpPr/>
          <p:nvPr/>
        </p:nvSpPr>
        <p:spPr>
          <a:xfrm>
            <a:off x="3708427" y="2631785"/>
            <a:ext cx="1800200" cy="170929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redondeado"/>
          <p:cNvSpPr/>
          <p:nvPr/>
        </p:nvSpPr>
        <p:spPr>
          <a:xfrm>
            <a:off x="5780526" y="2617473"/>
            <a:ext cx="1820188" cy="17161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redondeado"/>
          <p:cNvSpPr/>
          <p:nvPr/>
        </p:nvSpPr>
        <p:spPr>
          <a:xfrm>
            <a:off x="7667040" y="2640504"/>
            <a:ext cx="1833057" cy="17005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30 CuadroTexto"/>
          <p:cNvSpPr txBox="1"/>
          <p:nvPr/>
        </p:nvSpPr>
        <p:spPr>
          <a:xfrm>
            <a:off x="3919820" y="2183368"/>
            <a:ext cx="1287532" cy="369332"/>
          </a:xfrm>
          <a:prstGeom prst="rect">
            <a:avLst/>
          </a:prstGeom>
          <a:noFill/>
          <a:ln>
            <a:noFill/>
          </a:ln>
        </p:spPr>
        <p:txBody>
          <a:bodyPr wrap="none" rtlCol="0">
            <a:spAutoFit/>
          </a:bodyPr>
          <a:lstStyle/>
          <a:p>
            <a:r>
              <a:rPr lang="es-MX" dirty="0"/>
              <a:t>Incremento</a:t>
            </a:r>
            <a:endParaRPr lang="es-AR" dirty="0"/>
          </a:p>
        </p:txBody>
      </p:sp>
      <p:sp>
        <p:nvSpPr>
          <p:cNvPr id="35" name="34 CuadroTexto"/>
          <p:cNvSpPr txBox="1"/>
          <p:nvPr/>
        </p:nvSpPr>
        <p:spPr>
          <a:xfrm>
            <a:off x="3976510" y="2781300"/>
            <a:ext cx="1327608" cy="369332"/>
          </a:xfrm>
          <a:prstGeom prst="rect">
            <a:avLst/>
          </a:prstGeom>
          <a:noFill/>
          <a:ln>
            <a:noFill/>
          </a:ln>
        </p:spPr>
        <p:txBody>
          <a:bodyPr wrap="none" rtlCol="0">
            <a:spAutoFit/>
          </a:bodyPr>
          <a:lstStyle/>
          <a:p>
            <a:r>
              <a:rPr lang="es-MX" dirty="0"/>
              <a:t>Iteración - P</a:t>
            </a:r>
          </a:p>
        </p:txBody>
      </p:sp>
      <p:sp>
        <p:nvSpPr>
          <p:cNvPr id="36" name="35 CuadroTexto"/>
          <p:cNvSpPr txBox="1"/>
          <p:nvPr/>
        </p:nvSpPr>
        <p:spPr>
          <a:xfrm>
            <a:off x="6012415" y="2869168"/>
            <a:ext cx="1351653" cy="369332"/>
          </a:xfrm>
          <a:prstGeom prst="rect">
            <a:avLst/>
          </a:prstGeom>
          <a:noFill/>
          <a:ln>
            <a:noFill/>
          </a:ln>
        </p:spPr>
        <p:txBody>
          <a:bodyPr wrap="none" rtlCol="0">
            <a:spAutoFit/>
          </a:bodyPr>
          <a:lstStyle/>
          <a:p>
            <a:pPr algn="r"/>
            <a:r>
              <a:rPr lang="es-MX" dirty="0"/>
              <a:t>Iteración - D</a:t>
            </a:r>
          </a:p>
        </p:txBody>
      </p:sp>
      <p:sp>
        <p:nvSpPr>
          <p:cNvPr id="38" name="37 CuadroTexto"/>
          <p:cNvSpPr txBox="1"/>
          <p:nvPr/>
        </p:nvSpPr>
        <p:spPr>
          <a:xfrm>
            <a:off x="8001537" y="2834723"/>
            <a:ext cx="1332416" cy="369332"/>
          </a:xfrm>
          <a:prstGeom prst="rect">
            <a:avLst/>
          </a:prstGeom>
          <a:noFill/>
          <a:ln>
            <a:noFill/>
          </a:ln>
        </p:spPr>
        <p:txBody>
          <a:bodyPr wrap="none" rtlCol="0">
            <a:spAutoFit/>
          </a:bodyPr>
          <a:lstStyle/>
          <a:p>
            <a:pPr algn="r"/>
            <a:r>
              <a:rPr lang="es-MX" dirty="0"/>
              <a:t>Iteración - R</a:t>
            </a:r>
          </a:p>
        </p:txBody>
      </p:sp>
      <p:sp>
        <p:nvSpPr>
          <p:cNvPr id="59" name="58 Rectángulo"/>
          <p:cNvSpPr/>
          <p:nvPr/>
        </p:nvSpPr>
        <p:spPr>
          <a:xfrm>
            <a:off x="3807885" y="3331468"/>
            <a:ext cx="1568152" cy="648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Crear Plan de Proyecto</a:t>
            </a:r>
          </a:p>
          <a:p>
            <a:pPr algn="ctr"/>
            <a:r>
              <a:rPr lang="es-AR" sz="1000" dirty="0">
                <a:solidFill>
                  <a:schemeClr val="tx1"/>
                </a:solidFill>
              </a:rPr>
              <a:t>Reunión de Inicio</a:t>
            </a:r>
          </a:p>
        </p:txBody>
      </p:sp>
      <p:sp>
        <p:nvSpPr>
          <p:cNvPr id="66" name="65 Rectángulo"/>
          <p:cNvSpPr/>
          <p:nvPr/>
        </p:nvSpPr>
        <p:spPr>
          <a:xfrm>
            <a:off x="5909678" y="3314700"/>
            <a:ext cx="1559830" cy="2673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Planificar Iteración</a:t>
            </a:r>
          </a:p>
        </p:txBody>
      </p:sp>
      <p:sp>
        <p:nvSpPr>
          <p:cNvPr id="70" name="69 Rectángulo"/>
          <p:cNvSpPr/>
          <p:nvPr/>
        </p:nvSpPr>
        <p:spPr>
          <a:xfrm>
            <a:off x="7813152" y="3317330"/>
            <a:ext cx="15757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Planificar Iteración</a:t>
            </a:r>
          </a:p>
          <a:p>
            <a:pPr algn="ctr"/>
            <a:r>
              <a:rPr lang="es-AR" sz="1000" dirty="0">
                <a:solidFill>
                  <a:schemeClr val="tx1"/>
                </a:solidFill>
              </a:rPr>
              <a:t>Ajustar Planificación</a:t>
            </a:r>
          </a:p>
          <a:p>
            <a:pPr algn="ctr"/>
            <a:r>
              <a:rPr lang="es-AR" sz="1000" dirty="0">
                <a:solidFill>
                  <a:schemeClr val="tx1"/>
                </a:solidFill>
              </a:rPr>
              <a:t>Informar Avance</a:t>
            </a:r>
          </a:p>
        </p:txBody>
      </p:sp>
      <p:sp>
        <p:nvSpPr>
          <p:cNvPr id="39" name="12 Rectángulo redondeado"/>
          <p:cNvSpPr/>
          <p:nvPr/>
        </p:nvSpPr>
        <p:spPr>
          <a:xfrm>
            <a:off x="9743233" y="2628900"/>
            <a:ext cx="1899640" cy="170476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37 CuadroTexto"/>
          <p:cNvSpPr txBox="1"/>
          <p:nvPr/>
        </p:nvSpPr>
        <p:spPr>
          <a:xfrm>
            <a:off x="9958211" y="2834722"/>
            <a:ext cx="1300732" cy="369332"/>
          </a:xfrm>
          <a:prstGeom prst="rect">
            <a:avLst/>
          </a:prstGeom>
          <a:noFill/>
          <a:ln>
            <a:noFill/>
          </a:ln>
        </p:spPr>
        <p:txBody>
          <a:bodyPr wrap="none" rtlCol="0">
            <a:spAutoFit/>
          </a:bodyPr>
          <a:lstStyle/>
          <a:p>
            <a:pPr algn="r"/>
            <a:r>
              <a:rPr lang="es-MX" dirty="0"/>
              <a:t>Iteración - F</a:t>
            </a:r>
          </a:p>
        </p:txBody>
      </p:sp>
      <p:sp>
        <p:nvSpPr>
          <p:cNvPr id="48" name="69 Rectángulo"/>
          <p:cNvSpPr/>
          <p:nvPr/>
        </p:nvSpPr>
        <p:spPr>
          <a:xfrm>
            <a:off x="9838483" y="3302485"/>
            <a:ext cx="17281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rPr>
              <a:t>Generar Informe del Proyecto</a:t>
            </a:r>
          </a:p>
        </p:txBody>
      </p:sp>
      <p:sp>
        <p:nvSpPr>
          <p:cNvPr id="21" name="2 Título"/>
          <p:cNvSpPr>
            <a:spLocks noGrp="1"/>
          </p:cNvSpPr>
          <p:nvPr>
            <p:ph type="title"/>
          </p:nvPr>
        </p:nvSpPr>
        <p:spPr>
          <a:xfrm>
            <a:off x="214924" y="2705104"/>
            <a:ext cx="3000341" cy="1252728"/>
          </a:xfrm>
        </p:spPr>
        <p:txBody>
          <a:bodyPr>
            <a:normAutofit fontScale="90000"/>
          </a:bodyPr>
          <a:lstStyle/>
          <a:p>
            <a:r>
              <a:rPr lang="es-MX" dirty="0"/>
              <a:t>Actividades de Planificación en el Proyecto</a:t>
            </a:r>
            <a:endParaRPr lang="es-AR" dirty="0"/>
          </a:p>
        </p:txBody>
      </p:sp>
      <p:sp>
        <p:nvSpPr>
          <p:cNvPr id="2" name="CuadroTexto 1">
            <a:extLst>
              <a:ext uri="{FF2B5EF4-FFF2-40B4-BE49-F238E27FC236}">
                <a16:creationId xmlns:a16="http://schemas.microsoft.com/office/drawing/2014/main" id="{1DE7BAEF-066B-DC45-ACB8-7083DEED3681}"/>
              </a:ext>
            </a:extLst>
          </p:cNvPr>
          <p:cNvSpPr txBox="1"/>
          <p:nvPr/>
        </p:nvSpPr>
        <p:spPr>
          <a:xfrm>
            <a:off x="7112821" y="1495596"/>
            <a:ext cx="1047082" cy="369332"/>
          </a:xfrm>
          <a:prstGeom prst="rect">
            <a:avLst/>
          </a:prstGeom>
          <a:noFill/>
        </p:spPr>
        <p:txBody>
          <a:bodyPr wrap="none" rtlCol="0">
            <a:spAutoFit/>
          </a:bodyPr>
          <a:lstStyle/>
          <a:p>
            <a:r>
              <a:rPr lang="es-AR" dirty="0"/>
              <a:t>Proyecto</a:t>
            </a:r>
          </a:p>
        </p:txBody>
      </p:sp>
      <p:sp>
        <p:nvSpPr>
          <p:cNvPr id="23" name="Marcador de pie de página 7">
            <a:extLst>
              <a:ext uri="{FF2B5EF4-FFF2-40B4-BE49-F238E27FC236}">
                <a16:creationId xmlns:a16="http://schemas.microsoft.com/office/drawing/2014/main" id="{1369B5C8-6792-4E44-B1F6-19C52D60A7FB}"/>
              </a:ext>
            </a:extLst>
          </p:cNvPr>
          <p:cNvSpPr>
            <a:spLocks noGrp="1"/>
          </p:cNvSpPr>
          <p:nvPr>
            <p:ph type="ftr" sz="quarter" idx="11"/>
          </p:nvPr>
        </p:nvSpPr>
        <p:spPr>
          <a:xfrm>
            <a:off x="3869268" y="6356350"/>
            <a:ext cx="5911517" cy="365125"/>
          </a:xfrm>
        </p:spPr>
        <p:txBody>
          <a:bodyPr/>
          <a:lstStyle/>
          <a:p>
            <a:r>
              <a:rPr lang="es-AR" dirty="0"/>
              <a:t>Ingeniería de Software en Sistemas Embebidos</a:t>
            </a:r>
          </a:p>
        </p:txBody>
      </p:sp>
      <p:sp>
        <p:nvSpPr>
          <p:cNvPr id="24" name="Marcador de número de diapositiva 12">
            <a:extLst>
              <a:ext uri="{FF2B5EF4-FFF2-40B4-BE49-F238E27FC236}">
                <a16:creationId xmlns:a16="http://schemas.microsoft.com/office/drawing/2014/main" id="{6BB3C97F-C0CB-944E-98E7-79C3F0029833}"/>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63</a:t>
            </a:fld>
            <a:endParaRPr lang="es-AR"/>
          </a:p>
        </p:txBody>
      </p:sp>
      <p:sp>
        <p:nvSpPr>
          <p:cNvPr id="3" name="Marcador de fecha 2">
            <a:extLst>
              <a:ext uri="{FF2B5EF4-FFF2-40B4-BE49-F238E27FC236}">
                <a16:creationId xmlns:a16="http://schemas.microsoft.com/office/drawing/2014/main" id="{A065AA70-C5E9-3D41-99BF-B752836A9CAE}"/>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04082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P spid="70" grpId="0" animBg="1"/>
      <p:bldP spid="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dirty="0"/>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64</a:t>
            </a:fld>
            <a:endParaRPr lang="en-US" dirty="0"/>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dirty="0">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010D1535-133D-9246-AED1-578038138752}"/>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9334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03712" y="952262"/>
            <a:ext cx="5073957" cy="5075588"/>
          </a:xfrm>
        </p:spPr>
        <p:txBody>
          <a:bodyPr>
            <a:normAutofit/>
          </a:bodyPr>
          <a:lstStyle/>
          <a:p>
            <a:pPr>
              <a:buClr>
                <a:schemeClr val="tx2">
                  <a:lumMod val="60000"/>
                  <a:lumOff val="40000"/>
                </a:schemeClr>
              </a:buClr>
              <a:buFont typeface="Wingdings" pitchFamily="2" charset="2"/>
              <a:buChar char=""/>
            </a:pPr>
            <a:r>
              <a:rPr lang="es-AR" dirty="0"/>
              <a:t>En EEUU el 30% de la población usa el software diariamente.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usa dispositivos con software embebido.</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100% tiene datos almacenado en soportes de software.</a:t>
            </a:r>
          </a:p>
          <a:p>
            <a:pPr>
              <a:buClr>
                <a:schemeClr val="tx2">
                  <a:lumMod val="60000"/>
                  <a:lumOff val="40000"/>
                </a:schemeClr>
              </a:buClr>
              <a:buFont typeface="Wingdings" pitchFamily="2" charset="2"/>
              <a:buChar char=""/>
            </a:pPr>
            <a:endParaRPr lang="es-AR" dirty="0"/>
          </a:p>
          <a:p>
            <a:pPr>
              <a:buClr>
                <a:schemeClr val="tx2">
                  <a:lumMod val="60000"/>
                  <a:lumOff val="40000"/>
                </a:schemeClr>
              </a:buClr>
              <a:buFont typeface="Wingdings" pitchFamily="2" charset="2"/>
              <a:buChar char=""/>
            </a:pPr>
            <a:r>
              <a:rPr lang="es-AR" dirty="0"/>
              <a:t>El 65 % de las empresas usa el software para soportar las operaciones.</a:t>
            </a:r>
          </a:p>
          <a:p>
            <a:endParaRPr lang="es-AR" dirty="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7</a:t>
            </a:fld>
            <a:endParaRPr lang="es-AR"/>
          </a:p>
        </p:txBody>
      </p:sp>
      <p:sp>
        <p:nvSpPr>
          <p:cNvPr id="2" name="1 Título"/>
          <p:cNvSpPr>
            <a:spLocks noGrp="1"/>
          </p:cNvSpPr>
          <p:nvPr>
            <p:ph type="title"/>
          </p:nvPr>
        </p:nvSpPr>
        <p:spPr/>
        <p:txBody>
          <a:bodyPr>
            <a:noAutofit/>
          </a:bodyPr>
          <a:lstStyle/>
          <a:p>
            <a:r>
              <a:rPr lang="es-AR" dirty="0"/>
              <a:t>¿Es realmente </a:t>
            </a:r>
            <a:br>
              <a:rPr lang="es-AR" dirty="0"/>
            </a:br>
            <a:r>
              <a:rPr lang="es-AR" dirty="0"/>
              <a:t>importante el software?</a:t>
            </a:r>
          </a:p>
        </p:txBody>
      </p:sp>
      <p:pic>
        <p:nvPicPr>
          <p:cNvPr id="28676" name="Picture 4" descr="http://1.bp.blogspot.com/_dLuLUXh4ne4/RyMGArr5e0I/AAAAAAAAACw/t_sJR3qQiXE/s320/MAPA+MUNDI+GRANDE+DE+LAS+SIETE+MARAILLAS+DEL+MUND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669" y="1594238"/>
            <a:ext cx="2971800" cy="29718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7FA70910-6692-7742-AAE5-566CA2A3B23F}"/>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1806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49902" y="729435"/>
            <a:ext cx="7548365" cy="3103529"/>
          </a:xfrm>
        </p:spPr>
        <p:txBody>
          <a:bodyPr>
            <a:normAutofit/>
          </a:bodyPr>
          <a:lstStyle/>
          <a:p>
            <a:pPr marL="0" indent="0" algn="ctr">
              <a:buNone/>
            </a:pPr>
            <a:r>
              <a:rPr lang="es-AR" sz="2800" dirty="0">
                <a:solidFill>
                  <a:srgbClr val="FF0000"/>
                </a:solidFill>
              </a:rPr>
              <a:t>Mientras que el software es uno de los productos más utilizados en la historia humana, también tiene una de las más altas tasas de fracasos que cualquier otro producto de la historia humana, debido principalmente a la mala calidad.</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8</a:t>
            </a:fld>
            <a:endParaRPr lang="es-AR"/>
          </a:p>
        </p:txBody>
      </p:sp>
      <p:sp>
        <p:nvSpPr>
          <p:cNvPr id="2" name="1 Título"/>
          <p:cNvSpPr>
            <a:spLocks noGrp="1"/>
          </p:cNvSpPr>
          <p:nvPr>
            <p:ph type="title"/>
          </p:nvPr>
        </p:nvSpPr>
        <p:spPr/>
        <p:txBody>
          <a:bodyPr/>
          <a:lstStyle/>
          <a:p>
            <a:r>
              <a:rPr lang="es-AR" dirty="0"/>
              <a:t>Esta es la realidad</a:t>
            </a:r>
          </a:p>
        </p:txBody>
      </p:sp>
      <p:pic>
        <p:nvPicPr>
          <p:cNvPr id="29698" name="Picture 2" descr="http://www.geekets.com/wp-content/uploads/2011/04/Wikipedia-f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613149"/>
            <a:ext cx="2857500" cy="2743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D889DBF0-D58E-EF41-96E6-36C22502A2F8}"/>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1172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ADDD444B-9BA7-4839-9538-2E5C85273323}" type="slidenum">
              <a:rPr lang="es-AR" smtClean="0"/>
              <a:t>9</a:t>
            </a:fld>
            <a:endParaRPr lang="es-AR"/>
          </a:p>
        </p:txBody>
      </p:sp>
      <p:sp>
        <p:nvSpPr>
          <p:cNvPr id="2" name="1 Título"/>
          <p:cNvSpPr>
            <a:spLocks noGrp="1"/>
          </p:cNvSpPr>
          <p:nvPr>
            <p:ph type="title"/>
          </p:nvPr>
        </p:nvSpPr>
        <p:spPr/>
        <p:txBody>
          <a:bodyPr>
            <a:noAutofit/>
          </a:bodyPr>
          <a:lstStyle/>
          <a:p>
            <a:r>
              <a:rPr lang="es-MX" dirty="0"/>
              <a:t>Análisis de Proyectos de Software</a:t>
            </a:r>
            <a:endParaRPr lang="es-AR" dirty="0"/>
          </a:p>
        </p:txBody>
      </p:sp>
      <p:sp>
        <p:nvSpPr>
          <p:cNvPr id="5" name="Rectangle 3"/>
          <p:cNvSpPr txBox="1">
            <a:spLocks noChangeArrowheads="1"/>
          </p:cNvSpPr>
          <p:nvPr/>
        </p:nvSpPr>
        <p:spPr bwMode="auto">
          <a:xfrm>
            <a:off x="3559985" y="646898"/>
            <a:ext cx="7856568" cy="791937"/>
          </a:xfrm>
          <a:prstGeom prst="rect">
            <a:avLst/>
          </a:prstGeom>
          <a:noFill/>
          <a:ln w="9525">
            <a:noFill/>
            <a:miter lim="800000"/>
            <a:headEnd/>
            <a:tailEnd/>
          </a:ln>
        </p:spPr>
        <p:txBody>
          <a:bodyPr/>
          <a:lstStyle/>
          <a:p>
            <a:pPr eaLnBrk="0" hangingPunct="0">
              <a:lnSpc>
                <a:spcPct val="90000"/>
              </a:lnSpc>
              <a:spcBef>
                <a:spcPct val="20000"/>
              </a:spcBef>
              <a:buClr>
                <a:srgbClr val="F9F9F9"/>
              </a:buClr>
              <a:buSzPct val="65000"/>
              <a:defRPr/>
            </a:pPr>
            <a:r>
              <a:rPr lang="es-AR" dirty="0">
                <a:latin typeface="+mj-lt"/>
              </a:rPr>
              <a:t>Desde 1994 el Standish Group viene realizando analisis de proyectos de software cada dos años.</a:t>
            </a:r>
          </a:p>
          <a:p>
            <a:pPr marL="265113" lvl="1" eaLnBrk="0" hangingPunct="0">
              <a:lnSpc>
                <a:spcPct val="90000"/>
              </a:lnSpc>
              <a:spcBef>
                <a:spcPct val="20000"/>
              </a:spcBef>
              <a:buClr>
                <a:srgbClr val="F9F9F9"/>
              </a:buClr>
              <a:buSzPct val="65000"/>
              <a:buFont typeface="Wingdings 2" pitchFamily="18" charset="2"/>
              <a:buChar char=""/>
              <a:defRPr/>
            </a:pPr>
            <a:endParaRPr lang="es-AR" dirty="0">
              <a:latin typeface="+mj-lt"/>
            </a:endParaRPr>
          </a:p>
          <a:p>
            <a:pPr marL="265113" lvl="2" eaLnBrk="0" hangingPunct="0">
              <a:lnSpc>
                <a:spcPct val="90000"/>
              </a:lnSpc>
              <a:spcBef>
                <a:spcPct val="20000"/>
              </a:spcBef>
              <a:buClr>
                <a:schemeClr val="tx1"/>
              </a:buClr>
              <a:buSzPct val="80000"/>
              <a:defRPr/>
            </a:pPr>
            <a:endParaRPr lang="es-AR" dirty="0">
              <a:latin typeface="+mj-lt"/>
            </a:endParaRPr>
          </a:p>
        </p:txBody>
      </p:sp>
      <p:pic>
        <p:nvPicPr>
          <p:cNvPr id="4" name="Imagen 3">
            <a:extLst>
              <a:ext uri="{FF2B5EF4-FFF2-40B4-BE49-F238E27FC236}">
                <a16:creationId xmlns:a16="http://schemas.microsoft.com/office/drawing/2014/main" id="{44A309C0-58A0-AD47-BDDB-D57A15EB5A53}"/>
              </a:ext>
            </a:extLst>
          </p:cNvPr>
          <p:cNvPicPr>
            <a:picLocks noChangeAspect="1"/>
          </p:cNvPicPr>
          <p:nvPr/>
        </p:nvPicPr>
        <p:blipFill>
          <a:blip r:embed="rId2"/>
          <a:stretch>
            <a:fillRect/>
          </a:stretch>
        </p:blipFill>
        <p:spPr>
          <a:xfrm>
            <a:off x="3700308" y="1241294"/>
            <a:ext cx="3859679" cy="2801489"/>
          </a:xfrm>
          <a:prstGeom prst="rect">
            <a:avLst/>
          </a:prstGeom>
        </p:spPr>
      </p:pic>
      <p:pic>
        <p:nvPicPr>
          <p:cNvPr id="10" name="Imagen 9" descr="Imagen que contiene texto, mapa&#10;&#10;Descripción generada automáticamente">
            <a:extLst>
              <a:ext uri="{FF2B5EF4-FFF2-40B4-BE49-F238E27FC236}">
                <a16:creationId xmlns:a16="http://schemas.microsoft.com/office/drawing/2014/main" id="{B25C003B-D47D-3E41-B437-C60879D50C81}"/>
              </a:ext>
            </a:extLst>
          </p:cNvPr>
          <p:cNvPicPr>
            <a:picLocks noChangeAspect="1"/>
          </p:cNvPicPr>
          <p:nvPr/>
        </p:nvPicPr>
        <p:blipFill>
          <a:blip r:embed="rId3"/>
          <a:stretch>
            <a:fillRect/>
          </a:stretch>
        </p:blipFill>
        <p:spPr>
          <a:xfrm>
            <a:off x="7559987" y="1438835"/>
            <a:ext cx="3353091" cy="2406408"/>
          </a:xfrm>
          <a:prstGeom prst="rect">
            <a:avLst/>
          </a:prstGeom>
        </p:spPr>
      </p:pic>
      <p:pic>
        <p:nvPicPr>
          <p:cNvPr id="12" name="Imagen 11" descr="Imagen que contiene captura de pantalla&#10;&#10;Descripción generada automáticamente">
            <a:extLst>
              <a:ext uri="{FF2B5EF4-FFF2-40B4-BE49-F238E27FC236}">
                <a16:creationId xmlns:a16="http://schemas.microsoft.com/office/drawing/2014/main" id="{2448B976-4ABB-934E-B70F-2A9B5BB0178D}"/>
              </a:ext>
            </a:extLst>
          </p:cNvPr>
          <p:cNvPicPr>
            <a:picLocks noChangeAspect="1"/>
          </p:cNvPicPr>
          <p:nvPr/>
        </p:nvPicPr>
        <p:blipFill>
          <a:blip r:embed="rId4"/>
          <a:stretch>
            <a:fillRect/>
          </a:stretch>
        </p:blipFill>
        <p:spPr>
          <a:xfrm>
            <a:off x="6096000" y="3844635"/>
            <a:ext cx="2947483" cy="2511715"/>
          </a:xfrm>
          <a:prstGeom prst="rect">
            <a:avLst/>
          </a:prstGeom>
        </p:spPr>
      </p:pic>
      <p:sp>
        <p:nvSpPr>
          <p:cNvPr id="13" name="Rectángulo 12">
            <a:extLst>
              <a:ext uri="{FF2B5EF4-FFF2-40B4-BE49-F238E27FC236}">
                <a16:creationId xmlns:a16="http://schemas.microsoft.com/office/drawing/2014/main" id="{C4E872F1-0DAB-0B48-A746-063254EBBF45}"/>
              </a:ext>
            </a:extLst>
          </p:cNvPr>
          <p:cNvSpPr/>
          <p:nvPr/>
        </p:nvSpPr>
        <p:spPr>
          <a:xfrm>
            <a:off x="3618546" y="6080492"/>
            <a:ext cx="6603378" cy="415498"/>
          </a:xfrm>
          <a:prstGeom prst="rect">
            <a:avLst/>
          </a:prstGeom>
        </p:spPr>
        <p:txBody>
          <a:bodyPr wrap="square">
            <a:spAutoFit/>
          </a:bodyPr>
          <a:lstStyle/>
          <a:p>
            <a:r>
              <a:rPr lang="es-AR" sz="1050" dirty="0">
                <a:hlinkClick r:id="rId5"/>
              </a:rPr>
              <a:t>https://www.laboratorioti.com/2016/05/16/informe-del-caos-2015-chaos-report-2015-bien-mal-fueron-los-proyectos-ano-2015/</a:t>
            </a:r>
            <a:endParaRPr lang="es-AR" sz="1050" dirty="0"/>
          </a:p>
        </p:txBody>
      </p:sp>
      <p:sp>
        <p:nvSpPr>
          <p:cNvPr id="3" name="Marcador de fecha 2">
            <a:extLst>
              <a:ext uri="{FF2B5EF4-FFF2-40B4-BE49-F238E27FC236}">
                <a16:creationId xmlns:a16="http://schemas.microsoft.com/office/drawing/2014/main" id="{8414C9FE-77B3-2E40-BC3F-9F28448B9A3B}"/>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354157911"/>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TotalTime>1498</TotalTime>
  <Words>2498</Words>
  <Application>Microsoft Macintosh PowerPoint</Application>
  <PresentationFormat>Panorámica</PresentationFormat>
  <Paragraphs>761</Paragraphs>
  <Slides>64</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Calibri</vt:lpstr>
      <vt:lpstr>Corbel</vt:lpstr>
      <vt:lpstr>MV Boli</vt:lpstr>
      <vt:lpstr>Webdings</vt:lpstr>
      <vt:lpstr>Wingdings</vt:lpstr>
      <vt:lpstr>Wingdings 2</vt:lpstr>
      <vt:lpstr>Wingdings 3</vt:lpstr>
      <vt:lpstr>Marco</vt:lpstr>
      <vt:lpstr>Introducción a la Ingeniería de Software y Procesos</vt:lpstr>
      <vt:lpstr>El Software</vt:lpstr>
      <vt:lpstr>¿Pero que es software?</vt:lpstr>
      <vt:lpstr>¿Qué es hacer  un producto de software?</vt:lpstr>
      <vt:lpstr>¿Quiénes hacen software?</vt:lpstr>
      <vt:lpstr>¿Esto es hacer software?</vt:lpstr>
      <vt:lpstr>¿Es realmente  importante el software?</vt:lpstr>
      <vt:lpstr>Esta es la realidad</vt:lpstr>
      <vt:lpstr>Análisis de Proyectos de Software</vt:lpstr>
      <vt:lpstr>Fracasos en proyectos software</vt:lpstr>
      <vt:lpstr>La crisis del Software </vt:lpstr>
      <vt:lpstr>La Crisis del Software</vt:lpstr>
      <vt:lpstr>La problemática del Software</vt:lpstr>
      <vt:lpstr>No hay bala de plata!</vt:lpstr>
      <vt:lpstr>Opinión Generalizada</vt:lpstr>
      <vt:lpstr>¿Entonces que es? (además de programar)</vt:lpstr>
      <vt:lpstr>La Ingeniería de Software</vt:lpstr>
      <vt:lpstr>¿Qué es la ingeniería?</vt:lpstr>
      <vt:lpstr>Ingeniería de Sistemas</vt:lpstr>
      <vt:lpstr>Diferencias entre IS  e Ingeniería de Sistemas</vt:lpstr>
      <vt:lpstr>Diferencias entre IS  y ciencias de la computación</vt:lpstr>
      <vt:lpstr>¿Qué es Ingeniería de Software?</vt:lpstr>
      <vt:lpstr>Definición de IS</vt:lpstr>
      <vt:lpstr>SWEBOK (2004)</vt:lpstr>
      <vt:lpstr>SWEBOK (2004)</vt:lpstr>
      <vt:lpstr>Marco de Procesos de IS</vt:lpstr>
      <vt:lpstr>Marco de Procesos en una Organización de Tecnología</vt:lpstr>
      <vt:lpstr>La Proceso del Producto de Software</vt:lpstr>
      <vt:lpstr>Modelo de Ciclo de Vida</vt:lpstr>
      <vt:lpstr>Ciclo de Vida Producto</vt:lpstr>
      <vt:lpstr>Modelos de Ciclo de Vida</vt:lpstr>
      <vt:lpstr>Code-and-fix</vt:lpstr>
      <vt:lpstr>Modelo en Cascada</vt:lpstr>
      <vt:lpstr>Modelo en Espiral</vt:lpstr>
      <vt:lpstr>Modelo Incremental</vt:lpstr>
      <vt:lpstr>Prototipado</vt:lpstr>
      <vt:lpstr>Tipos de Prototipos</vt:lpstr>
      <vt:lpstr>Proceso Unificado (UP)</vt:lpstr>
      <vt:lpstr>Buenas Prácticas de UP</vt:lpstr>
      <vt:lpstr>El proceso unificado</vt:lpstr>
      <vt:lpstr>Métodos Ágiles</vt:lpstr>
      <vt:lpstr>Principios</vt:lpstr>
      <vt:lpstr>Principios Ágiles (Resumen)</vt:lpstr>
      <vt:lpstr>SCRUM</vt:lpstr>
      <vt:lpstr>SCRUM</vt:lpstr>
      <vt:lpstr>Roles - SCRUM</vt:lpstr>
      <vt:lpstr>Artefactos – SCRUM</vt:lpstr>
      <vt:lpstr>Artefactos – SCRUM</vt:lpstr>
      <vt:lpstr>Artefactos - SCRUM</vt:lpstr>
      <vt:lpstr>Artefactos - SCRUM</vt:lpstr>
      <vt:lpstr>Artefactos - SCRUM</vt:lpstr>
      <vt:lpstr>Control y Seguimiento en el Sprint</vt:lpstr>
      <vt:lpstr>Reuniones - SCRUM</vt:lpstr>
      <vt:lpstr>Ciclo de Vida Producto</vt:lpstr>
      <vt:lpstr>Proyecto de Desarrollo</vt:lpstr>
      <vt:lpstr>Dinámica del Backlog</vt:lpstr>
      <vt:lpstr>Dinámica del Backlog</vt:lpstr>
      <vt:lpstr>Dinámica del Backlog</vt:lpstr>
      <vt:lpstr>Dinámica del Backlog</vt:lpstr>
      <vt:lpstr>Ciclo de Vida - Desarrollo</vt:lpstr>
      <vt:lpstr>Modelo de Proyecto</vt:lpstr>
      <vt:lpstr>Actividades de Planificación</vt:lpstr>
      <vt:lpstr>Actividades de Planificación en el Proyecto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lastModifiedBy>Victor Valotto</cp:lastModifiedBy>
  <cp:revision>14</cp:revision>
  <dcterms:created xsi:type="dcterms:W3CDTF">2019-04-02T20:28:47Z</dcterms:created>
  <dcterms:modified xsi:type="dcterms:W3CDTF">2019-06-02T20:47:19Z</dcterms:modified>
</cp:coreProperties>
</file>